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 id="2147483680" r:id="rId6"/>
  </p:sldMasterIdLst>
  <p:notesMasterIdLst>
    <p:notesMasterId r:id="rId8"/>
  </p:notesMasterIdLst>
  <p:sldIdLst>
    <p:sldId id="256" r:id="rId7"/>
  </p:sldIdLst>
  <p:sldSz cx="32004000" cy="51206400"/>
  <p:notesSz cx="6858000" cy="9144000"/>
  <p:defaultTextStyle>
    <a:defPPr>
      <a:defRPr lang="en-US"/>
    </a:defPPr>
    <a:lvl1pPr marL="0" algn="l" defTabSz="4754850" rtl="0" eaLnBrk="1" latinLnBrk="0" hangingPunct="1">
      <a:defRPr sz="9300" kern="1200">
        <a:solidFill>
          <a:schemeClr val="tx1"/>
        </a:solidFill>
        <a:latin typeface="+mn-lt"/>
        <a:ea typeface="+mn-ea"/>
        <a:cs typeface="+mn-cs"/>
      </a:defRPr>
    </a:lvl1pPr>
    <a:lvl2pPr marL="2377425" algn="l" defTabSz="4754850" rtl="0" eaLnBrk="1" latinLnBrk="0" hangingPunct="1">
      <a:defRPr sz="9300" kern="1200">
        <a:solidFill>
          <a:schemeClr val="tx1"/>
        </a:solidFill>
        <a:latin typeface="+mn-lt"/>
        <a:ea typeface="+mn-ea"/>
        <a:cs typeface="+mn-cs"/>
      </a:defRPr>
    </a:lvl2pPr>
    <a:lvl3pPr marL="4754850" algn="l" defTabSz="4754850" rtl="0" eaLnBrk="1" latinLnBrk="0" hangingPunct="1">
      <a:defRPr sz="9300" kern="1200">
        <a:solidFill>
          <a:schemeClr val="tx1"/>
        </a:solidFill>
        <a:latin typeface="+mn-lt"/>
        <a:ea typeface="+mn-ea"/>
        <a:cs typeface="+mn-cs"/>
      </a:defRPr>
    </a:lvl3pPr>
    <a:lvl4pPr marL="7132275" algn="l" defTabSz="4754850" rtl="0" eaLnBrk="1" latinLnBrk="0" hangingPunct="1">
      <a:defRPr sz="9300" kern="1200">
        <a:solidFill>
          <a:schemeClr val="tx1"/>
        </a:solidFill>
        <a:latin typeface="+mn-lt"/>
        <a:ea typeface="+mn-ea"/>
        <a:cs typeface="+mn-cs"/>
      </a:defRPr>
    </a:lvl4pPr>
    <a:lvl5pPr marL="9509700" algn="l" defTabSz="4754850" rtl="0" eaLnBrk="1" latinLnBrk="0" hangingPunct="1">
      <a:defRPr sz="9300" kern="1200">
        <a:solidFill>
          <a:schemeClr val="tx1"/>
        </a:solidFill>
        <a:latin typeface="+mn-lt"/>
        <a:ea typeface="+mn-ea"/>
        <a:cs typeface="+mn-cs"/>
      </a:defRPr>
    </a:lvl5pPr>
    <a:lvl6pPr marL="11887125" algn="l" defTabSz="4754850" rtl="0" eaLnBrk="1" latinLnBrk="0" hangingPunct="1">
      <a:defRPr sz="9300" kern="1200">
        <a:solidFill>
          <a:schemeClr val="tx1"/>
        </a:solidFill>
        <a:latin typeface="+mn-lt"/>
        <a:ea typeface="+mn-ea"/>
        <a:cs typeface="+mn-cs"/>
      </a:defRPr>
    </a:lvl6pPr>
    <a:lvl7pPr marL="14264550" algn="l" defTabSz="4754850" rtl="0" eaLnBrk="1" latinLnBrk="0" hangingPunct="1">
      <a:defRPr sz="9300" kern="1200">
        <a:solidFill>
          <a:schemeClr val="tx1"/>
        </a:solidFill>
        <a:latin typeface="+mn-lt"/>
        <a:ea typeface="+mn-ea"/>
        <a:cs typeface="+mn-cs"/>
      </a:defRPr>
    </a:lvl7pPr>
    <a:lvl8pPr marL="16641976" algn="l" defTabSz="4754850" rtl="0" eaLnBrk="1" latinLnBrk="0" hangingPunct="1">
      <a:defRPr sz="9300" kern="1200">
        <a:solidFill>
          <a:schemeClr val="tx1"/>
        </a:solidFill>
        <a:latin typeface="+mn-lt"/>
        <a:ea typeface="+mn-ea"/>
        <a:cs typeface="+mn-cs"/>
      </a:defRPr>
    </a:lvl8pPr>
    <a:lvl9pPr marL="19019402" algn="l" defTabSz="4754850" rtl="0" eaLnBrk="1" latinLnBrk="0" hangingPunct="1">
      <a:defRPr sz="9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44" userDrawn="1">
          <p15:clr>
            <a:srgbClr val="A4A3A4"/>
          </p15:clr>
        </p15:guide>
        <p15:guide id="2" pos="9792" userDrawn="1">
          <p15:clr>
            <a:srgbClr val="A4A3A4"/>
          </p15:clr>
        </p15:guide>
        <p15:guide id="3" pos="10368" userDrawn="1">
          <p15:clr>
            <a:srgbClr val="A4A3A4"/>
          </p15:clr>
        </p15:guide>
        <p15:guide id="4" pos="744" userDrawn="1">
          <p15:clr>
            <a:srgbClr val="A4A3A4"/>
          </p15:clr>
        </p15:guide>
        <p15:guide id="5" pos="19392" userDrawn="1">
          <p15:clr>
            <a:srgbClr val="A4A3A4"/>
          </p15:clr>
        </p15:guide>
        <p15:guide id="6" orient="horz" pos="25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C9C8"/>
    <a:srgbClr val="ED4799"/>
    <a:srgbClr val="00AC69"/>
    <a:srgbClr val="FAF162"/>
    <a:srgbClr val="EE8616"/>
    <a:srgbClr val="EA6B24"/>
    <a:srgbClr val="CF5063"/>
    <a:srgbClr val="65962B"/>
    <a:srgbClr val="807F83"/>
    <a:srgbClr val="FBC6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4A47F5-2FE2-4EFF-AE8C-96FBE5BC2FCF}" v="268" dt="2025-10-23T23:52:18.8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87" autoAdjust="0"/>
    <p:restoredTop sz="98808" autoAdjust="0"/>
  </p:normalViewPr>
  <p:slideViewPr>
    <p:cSldViewPr snapToGrid="0" snapToObjects="1">
      <p:cViewPr varScale="1">
        <p:scale>
          <a:sx n="17" d="100"/>
          <a:sy n="17" d="100"/>
        </p:scale>
        <p:origin x="3336" y="174"/>
      </p:cViewPr>
      <p:guideLst>
        <p:guide orient="horz" pos="6744"/>
        <p:guide pos="9792"/>
        <p:guide pos="10368"/>
        <p:guide pos="744"/>
        <p:guide pos="19392"/>
        <p:guide orient="horz" pos="252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baseline="0">
                <a:solidFill>
                  <a:schemeClr val="tx2"/>
                </a:solidFill>
                <a:latin typeface="+mn-lt"/>
                <a:ea typeface="+mn-ea"/>
                <a:cs typeface="+mn-cs"/>
              </a:defRPr>
            </a:pPr>
            <a:r>
              <a:rPr lang="en-GB" sz="3600"/>
              <a:t>Increase in Continuation</a:t>
            </a:r>
          </a:p>
        </c:rich>
      </c:tx>
      <c:overlay val="0"/>
      <c:spPr>
        <a:noFill/>
        <a:ln>
          <a:noFill/>
        </a:ln>
        <a:effectLst/>
      </c:spPr>
      <c:txPr>
        <a:bodyPr rot="0" spcFirstLastPara="1" vertOverflow="ellipsis" vert="horz" wrap="square" anchor="ctr" anchorCtr="1"/>
        <a:lstStyle/>
        <a:p>
          <a:pPr>
            <a:defRPr sz="3600" b="1" i="0" u="none" strike="noStrike" kern="1200" baseline="0">
              <a:solidFill>
                <a:schemeClr val="tx2"/>
              </a:solidFill>
              <a:latin typeface="+mn-lt"/>
              <a:ea typeface="+mn-ea"/>
              <a:cs typeface="+mn-cs"/>
            </a:defRPr>
          </a:pPr>
          <a:endParaRPr lang="en-NG"/>
        </a:p>
      </c:txPr>
    </c:title>
    <c:autoTitleDeleted val="0"/>
    <c:plotArea>
      <c:layout/>
      <c:barChart>
        <c:barDir val="col"/>
        <c:grouping val="clustered"/>
        <c:varyColors val="0"/>
        <c:ser>
          <c:idx val="0"/>
          <c:order val="0"/>
          <c:tx>
            <c:strRef>
              <c:f>Sheet1!$B$1</c:f>
              <c:strCache>
                <c:ptCount val="1"/>
                <c:pt idx="0">
                  <c:v>Baseline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Sheet1!$A$2:$A$3</c:f>
              <c:strCache>
                <c:ptCount val="2"/>
                <c:pt idx="0">
                  <c:v>C4C site</c:v>
                </c:pt>
                <c:pt idx="1">
                  <c:v>Control site</c:v>
                </c:pt>
              </c:strCache>
            </c:strRef>
          </c:cat>
          <c:val>
            <c:numRef>
              <c:f>Sheet1!$B$2:$B$3</c:f>
              <c:numCache>
                <c:formatCode>General</c:formatCode>
                <c:ptCount val="2"/>
                <c:pt idx="0">
                  <c:v>191</c:v>
                </c:pt>
                <c:pt idx="1">
                  <c:v>233</c:v>
                </c:pt>
              </c:numCache>
            </c:numRef>
          </c:val>
          <c:extLst>
            <c:ext xmlns:c16="http://schemas.microsoft.com/office/drawing/2014/chart" uri="{C3380CC4-5D6E-409C-BE32-E72D297353CC}">
              <c16:uniqueId val="{00000000-6BD4-496F-8E91-591DCA546CF8}"/>
            </c:ext>
          </c:extLst>
        </c:ser>
        <c:ser>
          <c:idx val="1"/>
          <c:order val="1"/>
          <c:tx>
            <c:strRef>
              <c:f>Sheet1!$C$1</c:f>
              <c:strCache>
                <c:ptCount val="1"/>
                <c:pt idx="0">
                  <c:v>Endline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Sheet1!$A$2:$A$3</c:f>
              <c:strCache>
                <c:ptCount val="2"/>
                <c:pt idx="0">
                  <c:v>C4C site</c:v>
                </c:pt>
                <c:pt idx="1">
                  <c:v>Control site</c:v>
                </c:pt>
              </c:strCache>
            </c:strRef>
          </c:cat>
          <c:val>
            <c:numRef>
              <c:f>Sheet1!$C$2:$C$3</c:f>
              <c:numCache>
                <c:formatCode>General</c:formatCode>
                <c:ptCount val="2"/>
                <c:pt idx="0">
                  <c:v>1975</c:v>
                </c:pt>
                <c:pt idx="1">
                  <c:v>266</c:v>
                </c:pt>
              </c:numCache>
            </c:numRef>
          </c:val>
          <c:extLst>
            <c:ext xmlns:c16="http://schemas.microsoft.com/office/drawing/2014/chart" uri="{C3380CC4-5D6E-409C-BE32-E72D297353CC}">
              <c16:uniqueId val="{00000001-6BD4-496F-8E91-591DCA546CF8}"/>
            </c:ext>
          </c:extLst>
        </c:ser>
        <c:dLbls>
          <c:showLegendKey val="0"/>
          <c:showVal val="0"/>
          <c:showCatName val="0"/>
          <c:showSerName val="0"/>
          <c:showPercent val="0"/>
          <c:showBubbleSize val="0"/>
        </c:dLbls>
        <c:gapWidth val="100"/>
        <c:overlap val="-24"/>
        <c:axId val="1886179631"/>
        <c:axId val="1886180111"/>
      </c:barChart>
      <c:catAx>
        <c:axId val="188617963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NG"/>
          </a:p>
        </c:txPr>
        <c:crossAx val="1886180111"/>
        <c:crosses val="autoZero"/>
        <c:auto val="1"/>
        <c:lblAlgn val="ctr"/>
        <c:lblOffset val="100"/>
        <c:noMultiLvlLbl val="0"/>
      </c:catAx>
      <c:valAx>
        <c:axId val="1886180111"/>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NG"/>
          </a:p>
        </c:txPr>
        <c:crossAx val="1886179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NG"/>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NG"/>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b="1" dirty="0"/>
              <a:t>Agency Of Girls Through Counselling</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NG"/>
        </a:p>
      </c:txPr>
    </c:title>
    <c:autoTitleDeleted val="0"/>
    <c:plotArea>
      <c:layout/>
      <c:barChart>
        <c:barDir val="col"/>
        <c:grouping val="clustered"/>
        <c:varyColors val="0"/>
        <c:ser>
          <c:idx val="0"/>
          <c:order val="0"/>
          <c:tx>
            <c:strRef>
              <c:f>Sheet1!$B$1</c:f>
              <c:strCache>
                <c:ptCount val="1"/>
                <c:pt idx="0">
                  <c:v>Percentage</c:v>
                </c:pt>
              </c:strCache>
            </c:strRef>
          </c:tx>
          <c:spPr>
            <a:solidFill>
              <a:schemeClr val="accent1"/>
            </a:solidFill>
            <a:ln w="19050">
              <a:solidFill>
                <a:schemeClr val="lt1"/>
              </a:solidFill>
            </a:ln>
            <a:effectLst/>
          </c:spPr>
          <c:invertIfNegative val="0"/>
          <c:dPt>
            <c:idx val="0"/>
            <c:invertIfNegative val="0"/>
            <c:bubble3D val="0"/>
            <c:spPr>
              <a:solidFill>
                <a:srgbClr val="00AC69"/>
              </a:solidFill>
              <a:ln w="19050">
                <a:solidFill>
                  <a:schemeClr val="lt1"/>
                </a:solidFill>
              </a:ln>
              <a:effectLst/>
            </c:spPr>
            <c:extLst>
              <c:ext xmlns:c16="http://schemas.microsoft.com/office/drawing/2014/chart" uri="{C3380CC4-5D6E-409C-BE32-E72D297353CC}">
                <c16:uniqueId val="{00000003-FD86-4ECC-ACF5-2D4D05560FC1}"/>
              </c:ext>
            </c:extLst>
          </c:dPt>
          <c:dPt>
            <c:idx val="1"/>
            <c:invertIfNegative val="0"/>
            <c:bubble3D val="0"/>
            <c:spPr>
              <a:solidFill>
                <a:srgbClr val="ED4799"/>
              </a:solidFill>
              <a:ln w="19050">
                <a:solidFill>
                  <a:schemeClr val="lt1"/>
                </a:solidFill>
              </a:ln>
              <a:effectLst/>
            </c:spPr>
            <c:extLst>
              <c:ext xmlns:c16="http://schemas.microsoft.com/office/drawing/2014/chart" uri="{C3380CC4-5D6E-409C-BE32-E72D297353CC}">
                <c16:uniqueId val="{00000002-FD86-4ECC-ACF5-2D4D05560FC1}"/>
              </c:ext>
            </c:extLst>
          </c:dPt>
          <c:dPt>
            <c:idx val="2"/>
            <c:invertIfNegative val="0"/>
            <c:bubble3D val="0"/>
            <c:spPr>
              <a:solidFill>
                <a:srgbClr val="8FC9C8"/>
              </a:solidFill>
              <a:ln w="19050">
                <a:solidFill>
                  <a:schemeClr val="lt1"/>
                </a:solidFill>
              </a:ln>
              <a:effectLst/>
            </c:spPr>
            <c:extLst>
              <c:ext xmlns:c16="http://schemas.microsoft.com/office/drawing/2014/chart" uri="{C3380CC4-5D6E-409C-BE32-E72D297353CC}">
                <c16:uniqueId val="{00000001-FD86-4ECC-ACF5-2D4D05560FC1}"/>
              </c:ext>
            </c:extLst>
          </c:dPt>
          <c:cat>
            <c:strRef>
              <c:f>Sheet1!$A$2:$A$4</c:f>
              <c:strCache>
                <c:ptCount val="3"/>
                <c:pt idx="0">
                  <c:v>Understood follow-up plans</c:v>
                </c:pt>
                <c:pt idx="1">
                  <c:v>Received clear explanations</c:v>
                </c:pt>
                <c:pt idx="2">
                  <c:v>Felt fully informed</c:v>
                </c:pt>
              </c:strCache>
            </c:strRef>
          </c:cat>
          <c:val>
            <c:numRef>
              <c:f>Sheet1!$B$2:$B$4</c:f>
              <c:numCache>
                <c:formatCode>0%</c:formatCode>
                <c:ptCount val="3"/>
                <c:pt idx="0">
                  <c:v>0.98</c:v>
                </c:pt>
                <c:pt idx="1">
                  <c:v>0.97</c:v>
                </c:pt>
                <c:pt idx="2">
                  <c:v>0.61</c:v>
                </c:pt>
              </c:numCache>
            </c:numRef>
          </c:val>
          <c:extLst>
            <c:ext xmlns:c16="http://schemas.microsoft.com/office/drawing/2014/chart" uri="{C3380CC4-5D6E-409C-BE32-E72D297353CC}">
              <c16:uniqueId val="{00000000-FD86-4ECC-ACF5-2D4D05560FC1}"/>
            </c:ext>
          </c:extLst>
        </c:ser>
        <c:dLbls>
          <c:showLegendKey val="0"/>
          <c:showVal val="0"/>
          <c:showCatName val="0"/>
          <c:showSerName val="0"/>
          <c:showPercent val="0"/>
          <c:showBubbleSize val="0"/>
        </c:dLbls>
        <c:gapWidth val="150"/>
        <c:axId val="1794295007"/>
        <c:axId val="1794285887"/>
      </c:barChart>
      <c:catAx>
        <c:axId val="179429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NG"/>
          </a:p>
        </c:txPr>
        <c:crossAx val="1794285887"/>
        <c:crosses val="autoZero"/>
        <c:auto val="1"/>
        <c:lblAlgn val="ctr"/>
        <c:lblOffset val="100"/>
        <c:noMultiLvlLbl val="0"/>
      </c:catAx>
      <c:valAx>
        <c:axId val="17942858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NG"/>
          </a:p>
        </c:txPr>
        <c:crossAx val="179429500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NG"/>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NG"/>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09F3D6-9CDA-495E-90FF-4D33FA8F8AC4}" type="datetimeFigureOut">
              <a:rPr lang="en-US" smtClean="0"/>
              <a:pPr/>
              <a:t>10/24/2025</a:t>
            </a:fld>
            <a:endParaRPr lang="en-US"/>
          </a:p>
        </p:txBody>
      </p:sp>
      <p:sp>
        <p:nvSpPr>
          <p:cNvPr id="4" name="Slide Image Placeholder 3"/>
          <p:cNvSpPr>
            <a:spLocks noGrp="1" noRot="1" noChangeAspect="1"/>
          </p:cNvSpPr>
          <p:nvPr>
            <p:ph type="sldImg" idx="2"/>
          </p:nvPr>
        </p:nvSpPr>
        <p:spPr>
          <a:xfrm>
            <a:off x="2357438" y="685800"/>
            <a:ext cx="2143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2E297-480B-4DE8-9D4A-F9EB9C03A191}" type="slidenum">
              <a:rPr lang="en-US" smtClean="0"/>
              <a:pPr/>
              <a:t>‹#›</a:t>
            </a:fld>
            <a:endParaRPr lang="en-US"/>
          </a:p>
        </p:txBody>
      </p:sp>
    </p:spTree>
    <p:extLst>
      <p:ext uri="{BB962C8B-B14F-4D97-AF65-F5344CB8AC3E}">
        <p14:creationId xmlns:p14="http://schemas.microsoft.com/office/powerpoint/2010/main" val="114513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12E297-480B-4DE8-9D4A-F9EB9C03A191}" type="slidenum">
              <a:rPr lang="en-US" smtClean="0"/>
              <a:pPr/>
              <a:t>1</a:t>
            </a:fld>
            <a:endParaRPr lang="en-US"/>
          </a:p>
        </p:txBody>
      </p:sp>
    </p:spTree>
    <p:extLst>
      <p:ext uri="{BB962C8B-B14F-4D97-AF65-F5344CB8AC3E}">
        <p14:creationId xmlns:p14="http://schemas.microsoft.com/office/powerpoint/2010/main" val="1749384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 Id="rId5" Type="http://schemas.openxmlformats.org/officeDocument/2006/relationships/image" Target="../media/image14.emf"/><Relationship Id="rId4" Type="http://schemas.openxmlformats.org/officeDocument/2006/relationships/image" Target="../media/image13.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emf"/><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3.xml"/><Relationship Id="rId4" Type="http://schemas.openxmlformats.org/officeDocument/2006/relationships/image" Target="../media/image16.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2" name="Title 9"/>
          <p:cNvSpPr txBox="1">
            <a:spLocks/>
          </p:cNvSpPr>
          <p:nvPr/>
        </p:nvSpPr>
        <p:spPr bwMode="auto">
          <a:xfrm>
            <a:off x="7734300" y="13086080"/>
            <a:ext cx="22136100" cy="14224000"/>
          </a:xfrm>
          <a:prstGeom prst="rect">
            <a:avLst/>
          </a:prstGeom>
          <a:noFill/>
          <a:ln w="9525">
            <a:noFill/>
            <a:miter lim="800000"/>
            <a:headEnd/>
            <a:tailEnd/>
          </a:ln>
          <a:effectLst/>
        </p:spPr>
        <p:txBody>
          <a:bodyPr anchor="ctr"/>
          <a:lstStyle/>
          <a:p>
            <a:pPr eaLnBrk="1" hangingPunct="1">
              <a:defRPr/>
            </a:pPr>
            <a:br>
              <a:rPr lang="en-US" sz="17500" kern="0">
                <a:solidFill>
                  <a:schemeClr val="tx2"/>
                </a:solidFill>
                <a:latin typeface="+mj-lt"/>
                <a:ea typeface="+mj-ea"/>
                <a:cs typeface="+mj-cs"/>
              </a:rPr>
            </a:br>
            <a:endParaRPr lang="en-US" sz="17500" kern="0">
              <a:solidFill>
                <a:schemeClr val="bg1">
                  <a:lumMod val="65000"/>
                </a:schemeClr>
              </a:solidFill>
              <a:latin typeface="Arial" pitchFamily="34" charset="0"/>
              <a:ea typeface="+mj-ea"/>
              <a:cs typeface="+mj-cs"/>
            </a:endParaRPr>
          </a:p>
        </p:txBody>
      </p:sp>
      <p:sp>
        <p:nvSpPr>
          <p:cNvPr id="76" name="Rectangle 2"/>
          <p:cNvSpPr>
            <a:spLocks noGrp="1" noChangeArrowheads="1"/>
          </p:cNvSpPr>
          <p:nvPr>
            <p:ph type="ctrTitle" idx="4294967295" hasCustomPrompt="1"/>
          </p:nvPr>
        </p:nvSpPr>
        <p:spPr>
          <a:xfrm>
            <a:off x="4800600" y="8534400"/>
            <a:ext cx="24003000" cy="26741120"/>
          </a:xfrm>
        </p:spPr>
        <p:txBody>
          <a:bodyPr/>
          <a:lstStyle>
            <a:lvl1pPr>
              <a:defRPr sz="18900">
                <a:solidFill>
                  <a:schemeClr val="bg1"/>
                </a:solidFill>
              </a:defRPr>
            </a:lvl1pPr>
          </a:lstStyle>
          <a:p>
            <a:r>
              <a:rPr lang="en-US"/>
              <a:t>click to edit master title style</a:t>
            </a:r>
          </a:p>
        </p:txBody>
      </p:sp>
      <p:pic>
        <p:nvPicPr>
          <p:cNvPr id="148" name="Picture 147"/>
          <p:cNvPicPr>
            <a:picLocks noChangeAspect="1"/>
          </p:cNvPicPr>
          <p:nvPr/>
        </p:nvPicPr>
        <p:blipFill>
          <a:blip r:embed="rId3"/>
          <a:stretch>
            <a:fillRect/>
          </a:stretch>
        </p:blipFill>
        <p:spPr>
          <a:xfrm>
            <a:off x="26269955" y="43809920"/>
            <a:ext cx="3867147" cy="5120640"/>
          </a:xfrm>
          <a:prstGeom prst="rect">
            <a:avLst/>
          </a:prstGeom>
        </p:spPr>
      </p:pic>
    </p:spTree>
    <p:extLst>
      <p:ext uri="{BB962C8B-B14F-4D97-AF65-F5344CB8AC3E}">
        <p14:creationId xmlns:p14="http://schemas.microsoft.com/office/powerpoint/2010/main" val="1200901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D7DD6D09-4279-486C-963E-0B3A55881140}" type="slidenum">
              <a:rPr lang="en-US" smtClean="0"/>
              <a:pPr/>
              <a:t>‹#›</a:t>
            </a:fld>
            <a:endParaRPr lang="en-US"/>
          </a:p>
        </p:txBody>
      </p:sp>
    </p:spTree>
    <p:extLst>
      <p:ext uri="{BB962C8B-B14F-4D97-AF65-F5344CB8AC3E}">
        <p14:creationId xmlns:p14="http://schemas.microsoft.com/office/powerpoint/2010/main" val="1137670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142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57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707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460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762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00300" y="15907177"/>
            <a:ext cx="27203400" cy="10976187"/>
          </a:xfrm>
        </p:spPr>
        <p:txBody>
          <a:bodyPr/>
          <a:lstStyle/>
          <a:p>
            <a:r>
              <a:rPr lang="en-US"/>
              <a:t>Click to edit Master title style</a:t>
            </a:r>
          </a:p>
        </p:txBody>
      </p:sp>
      <p:sp>
        <p:nvSpPr>
          <p:cNvPr id="3" name="Subtitle 2"/>
          <p:cNvSpPr>
            <a:spLocks noGrp="1"/>
          </p:cNvSpPr>
          <p:nvPr>
            <p:ph type="subTitle" idx="1"/>
          </p:nvPr>
        </p:nvSpPr>
        <p:spPr>
          <a:xfrm>
            <a:off x="4800600" y="29016960"/>
            <a:ext cx="22402800" cy="13086080"/>
          </a:xfrm>
        </p:spPr>
        <p:txBody>
          <a:bodyPr/>
          <a:lstStyle>
            <a:lvl1pPr marL="0" indent="0" algn="ctr">
              <a:buNone/>
              <a:defRPr>
                <a:solidFill>
                  <a:schemeClr val="tx1">
                    <a:tint val="75000"/>
                  </a:schemeClr>
                </a:solidFill>
              </a:defRPr>
            </a:lvl1pPr>
            <a:lvl2pPr marL="2377425" indent="0" algn="ctr">
              <a:buNone/>
              <a:defRPr>
                <a:solidFill>
                  <a:schemeClr val="tx1">
                    <a:tint val="75000"/>
                  </a:schemeClr>
                </a:solidFill>
              </a:defRPr>
            </a:lvl2pPr>
            <a:lvl3pPr marL="4754850" indent="0" algn="ctr">
              <a:buNone/>
              <a:defRPr>
                <a:solidFill>
                  <a:schemeClr val="tx1">
                    <a:tint val="75000"/>
                  </a:schemeClr>
                </a:solidFill>
              </a:defRPr>
            </a:lvl3pPr>
            <a:lvl4pPr marL="7132275" indent="0" algn="ctr">
              <a:buNone/>
              <a:defRPr>
                <a:solidFill>
                  <a:schemeClr val="tx1">
                    <a:tint val="75000"/>
                  </a:schemeClr>
                </a:solidFill>
              </a:defRPr>
            </a:lvl4pPr>
            <a:lvl5pPr marL="9509700" indent="0" algn="ctr">
              <a:buNone/>
              <a:defRPr>
                <a:solidFill>
                  <a:schemeClr val="tx1">
                    <a:tint val="75000"/>
                  </a:schemeClr>
                </a:solidFill>
              </a:defRPr>
            </a:lvl5pPr>
            <a:lvl6pPr marL="11887125" indent="0" algn="ctr">
              <a:buNone/>
              <a:defRPr>
                <a:solidFill>
                  <a:schemeClr val="tx1">
                    <a:tint val="75000"/>
                  </a:schemeClr>
                </a:solidFill>
              </a:defRPr>
            </a:lvl6pPr>
            <a:lvl7pPr marL="14264550" indent="0" algn="ctr">
              <a:buNone/>
              <a:defRPr>
                <a:solidFill>
                  <a:schemeClr val="tx1">
                    <a:tint val="75000"/>
                  </a:schemeClr>
                </a:solidFill>
              </a:defRPr>
            </a:lvl7pPr>
            <a:lvl8pPr marL="16641976" indent="0" algn="ctr">
              <a:buNone/>
              <a:defRPr>
                <a:solidFill>
                  <a:schemeClr val="tx1">
                    <a:tint val="75000"/>
                  </a:schemeClr>
                </a:solidFill>
              </a:defRPr>
            </a:lvl8pPr>
            <a:lvl9pPr marL="190194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600200" y="47460750"/>
            <a:ext cx="7467600" cy="2726267"/>
          </a:xfrm>
          <a:prstGeom prst="rect">
            <a:avLst/>
          </a:prstGeom>
        </p:spPr>
        <p:txBody>
          <a:bodyPr/>
          <a:lstStyle/>
          <a:p>
            <a:fld id="{309CB31B-396E-4231-BEDD-8B2D971A90D5}"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D6D09-4279-486C-963E-0B3A55881140}" type="slidenum">
              <a:rPr lang="en-US" smtClean="0"/>
              <a:pPr/>
              <a:t>‹#›</a:t>
            </a:fld>
            <a:endParaRPr lang="en-US"/>
          </a:p>
        </p:txBody>
      </p:sp>
    </p:spTree>
    <p:extLst>
      <p:ext uri="{BB962C8B-B14F-4D97-AF65-F5344CB8AC3E}">
        <p14:creationId xmlns:p14="http://schemas.microsoft.com/office/powerpoint/2010/main" val="1995451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06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ve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B40260D-D33A-614A-9201-6EDB08C65BEA}"/>
              </a:ext>
            </a:extLst>
          </p:cNvPr>
          <p:cNvSpPr>
            <a:spLocks noGrp="1" noChangeAspect="1"/>
          </p:cNvSpPr>
          <p:nvPr>
            <p:ph type="pic" sz="quarter" idx="10"/>
          </p:nvPr>
        </p:nvSpPr>
        <p:spPr>
          <a:xfrm>
            <a:off x="19994777" y="8446110"/>
            <a:ext cx="12001500" cy="34137600"/>
          </a:xfrm>
        </p:spPr>
        <p:txBody>
          <a:bodyPr/>
          <a:lstStyle/>
          <a:p>
            <a:r>
              <a:rPr lang="en-US"/>
              <a:t>Click icon to add picture</a:t>
            </a:r>
            <a:endParaRPr lang="en-US" dirty="0"/>
          </a:p>
        </p:txBody>
      </p:sp>
      <p:pic>
        <p:nvPicPr>
          <p:cNvPr id="5" name="Picture 4">
            <a:extLst>
              <a:ext uri="{FF2B5EF4-FFF2-40B4-BE49-F238E27FC236}">
                <a16:creationId xmlns:a16="http://schemas.microsoft.com/office/drawing/2014/main" id="{C0CF6C12-0E53-6F47-850F-76D3A9634F77}"/>
              </a:ext>
            </a:extLst>
          </p:cNvPr>
          <p:cNvPicPr>
            <a:picLocks noChangeAspect="1"/>
          </p:cNvPicPr>
          <p:nvPr/>
        </p:nvPicPr>
        <p:blipFill>
          <a:blip r:embed="rId2"/>
          <a:stretch>
            <a:fillRect/>
          </a:stretch>
        </p:blipFill>
        <p:spPr>
          <a:xfrm rot="16200000">
            <a:off x="17189004" y="45527298"/>
            <a:ext cx="8534400" cy="3000375"/>
          </a:xfrm>
          <a:prstGeom prst="rect">
            <a:avLst/>
          </a:prstGeom>
        </p:spPr>
      </p:pic>
      <p:pic>
        <p:nvPicPr>
          <p:cNvPr id="8" name="Picture 7">
            <a:extLst>
              <a:ext uri="{FF2B5EF4-FFF2-40B4-BE49-F238E27FC236}">
                <a16:creationId xmlns:a16="http://schemas.microsoft.com/office/drawing/2014/main" id="{13C9952A-947D-BB4E-8AE4-49A0F4EC14E2}"/>
              </a:ext>
            </a:extLst>
          </p:cNvPr>
          <p:cNvPicPr>
            <a:picLocks noChangeAspect="1"/>
          </p:cNvPicPr>
          <p:nvPr/>
        </p:nvPicPr>
        <p:blipFill>
          <a:blip r:embed="rId3"/>
          <a:stretch>
            <a:fillRect/>
          </a:stretch>
        </p:blipFill>
        <p:spPr>
          <a:xfrm>
            <a:off x="25999801" y="42672000"/>
            <a:ext cx="3000375" cy="8534400"/>
          </a:xfrm>
          <a:prstGeom prst="rect">
            <a:avLst/>
          </a:prstGeom>
        </p:spPr>
      </p:pic>
      <p:sp>
        <p:nvSpPr>
          <p:cNvPr id="16" name="Text Placeholder 15">
            <a:extLst>
              <a:ext uri="{FF2B5EF4-FFF2-40B4-BE49-F238E27FC236}">
                <a16:creationId xmlns:a16="http://schemas.microsoft.com/office/drawing/2014/main" id="{213FFED0-FB6F-4B4D-BBCC-5AF4D472999C}"/>
              </a:ext>
            </a:extLst>
          </p:cNvPr>
          <p:cNvSpPr>
            <a:spLocks noGrp="1"/>
          </p:cNvSpPr>
          <p:nvPr>
            <p:ph type="body" sz="quarter" idx="11" hasCustomPrompt="1"/>
          </p:nvPr>
        </p:nvSpPr>
        <p:spPr>
          <a:xfrm>
            <a:off x="1779390" y="29301440"/>
            <a:ext cx="14222611" cy="1437509"/>
          </a:xfrm>
        </p:spPr>
        <p:txBody>
          <a:bodyPr>
            <a:spAutoFit/>
          </a:bodyPr>
          <a:lstStyle>
            <a:lvl1pPr>
              <a:defRPr sz="9450" b="1" i="0" cap="all" baseline="0">
                <a:latin typeface="+mj-lt"/>
              </a:defRPr>
            </a:lvl1pPr>
          </a:lstStyle>
          <a:p>
            <a:pPr lvl="0"/>
            <a:r>
              <a:rPr lang="en-US" dirty="0"/>
              <a:t>This is the title</a:t>
            </a:r>
          </a:p>
        </p:txBody>
      </p:sp>
      <p:sp>
        <p:nvSpPr>
          <p:cNvPr id="18" name="Text Placeholder 17">
            <a:extLst>
              <a:ext uri="{FF2B5EF4-FFF2-40B4-BE49-F238E27FC236}">
                <a16:creationId xmlns:a16="http://schemas.microsoft.com/office/drawing/2014/main" id="{B186F82A-8D32-E940-ABA2-C0428802D650}"/>
              </a:ext>
            </a:extLst>
          </p:cNvPr>
          <p:cNvSpPr>
            <a:spLocks noGrp="1"/>
          </p:cNvSpPr>
          <p:nvPr>
            <p:ph type="body" sz="quarter" idx="12" hasCustomPrompt="1"/>
          </p:nvPr>
        </p:nvSpPr>
        <p:spPr>
          <a:xfrm>
            <a:off x="1779390" y="33568642"/>
            <a:ext cx="14222611" cy="1437509"/>
          </a:xfrm>
        </p:spPr>
        <p:txBody>
          <a:bodyPr>
            <a:spAutoFit/>
          </a:bodyPr>
          <a:lstStyle>
            <a:lvl1pPr>
              <a:defRPr sz="9450" cap="all" baseline="0"/>
            </a:lvl1pPr>
          </a:lstStyle>
          <a:p>
            <a:pPr lvl="0"/>
            <a:r>
              <a:rPr lang="en-US" dirty="0"/>
              <a:t>This is the subtitle</a:t>
            </a:r>
          </a:p>
        </p:txBody>
      </p:sp>
      <p:sp>
        <p:nvSpPr>
          <p:cNvPr id="6" name="Rectangle 12">
            <a:extLst>
              <a:ext uri="{FF2B5EF4-FFF2-40B4-BE49-F238E27FC236}">
                <a16:creationId xmlns:a16="http://schemas.microsoft.com/office/drawing/2014/main" id="{814704FB-70B3-A641-A805-4379AD14AB19}"/>
              </a:ext>
            </a:extLst>
          </p:cNvPr>
          <p:cNvSpPr>
            <a:spLocks noChangeAspect="1"/>
          </p:cNvSpPr>
          <p:nvPr/>
        </p:nvSpPr>
        <p:spPr>
          <a:xfrm flipV="1">
            <a:off x="19999875" y="8446110"/>
            <a:ext cx="11996402" cy="34137600"/>
          </a:xfrm>
          <a:custGeom>
            <a:avLst/>
            <a:gdLst>
              <a:gd name="connsiteX0" fmla="*/ 0 w 12212728"/>
              <a:gd name="connsiteY0" fmla="*/ 0 h 10471338"/>
              <a:gd name="connsiteX1" fmla="*/ 12212728 w 12212728"/>
              <a:gd name="connsiteY1" fmla="*/ 0 h 10471338"/>
              <a:gd name="connsiteX2" fmla="*/ 12212728 w 12212728"/>
              <a:gd name="connsiteY2" fmla="*/ 10471338 h 10471338"/>
              <a:gd name="connsiteX3" fmla="*/ 0 w 12212728"/>
              <a:gd name="connsiteY3" fmla="*/ 10471338 h 10471338"/>
              <a:gd name="connsiteX4" fmla="*/ 0 w 12212728"/>
              <a:gd name="connsiteY4" fmla="*/ 0 h 10471338"/>
              <a:gd name="connsiteX0" fmla="*/ 0 w 12212728"/>
              <a:gd name="connsiteY0" fmla="*/ 0 h 10471338"/>
              <a:gd name="connsiteX1" fmla="*/ 12212728 w 12212728"/>
              <a:gd name="connsiteY1" fmla="*/ 0 h 10471338"/>
              <a:gd name="connsiteX2" fmla="*/ 12212728 w 12212728"/>
              <a:gd name="connsiteY2" fmla="*/ 10471338 h 10471338"/>
              <a:gd name="connsiteX3" fmla="*/ 5569527 w 12212728"/>
              <a:gd name="connsiteY3" fmla="*/ 4777120 h 10471338"/>
              <a:gd name="connsiteX4" fmla="*/ 0 w 12212728"/>
              <a:gd name="connsiteY4" fmla="*/ 0 h 1047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2728" h="10471338">
                <a:moveTo>
                  <a:pt x="0" y="0"/>
                </a:moveTo>
                <a:lnTo>
                  <a:pt x="12212728" y="0"/>
                </a:lnTo>
                <a:lnTo>
                  <a:pt x="12212728" y="10471338"/>
                </a:lnTo>
                <a:lnTo>
                  <a:pt x="5569527" y="4777120"/>
                </a:lnTo>
                <a:lnTo>
                  <a:pt x="0" y="0"/>
                </a:lnTo>
                <a:close/>
              </a:path>
            </a:pathLst>
          </a:custGeom>
          <a:solidFill>
            <a:schemeClr val="accent4">
              <a:alpha val="60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206" b="1" i="1" dirty="0">
                <a:solidFill>
                  <a:schemeClr val="accent4"/>
                </a:solidFill>
                <a:latin typeface="Poppins Black" pitchFamily="2" charset="77"/>
              </a:rPr>
              <a:t> </a:t>
            </a:r>
            <a:endParaRPr lang="ru-RU" sz="12206" dirty="0">
              <a:solidFill>
                <a:schemeClr val="accent4"/>
              </a:solidFill>
              <a:latin typeface="Roboto Light" panose="02000000000000000000" pitchFamily="2" charset="0"/>
            </a:endParaRPr>
          </a:p>
        </p:txBody>
      </p:sp>
      <p:pic>
        <p:nvPicPr>
          <p:cNvPr id="3" name="Picture 2" descr="Shape&#10;&#10;Description automatically generated">
            <a:extLst>
              <a:ext uri="{FF2B5EF4-FFF2-40B4-BE49-F238E27FC236}">
                <a16:creationId xmlns:a16="http://schemas.microsoft.com/office/drawing/2014/main" id="{6B03AC6E-66E6-0F4E-A578-E4351537A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7909" y="42671996"/>
            <a:ext cx="3000375" cy="8534400"/>
          </a:xfrm>
          <a:prstGeom prst="rect">
            <a:avLst/>
          </a:prstGeom>
        </p:spPr>
      </p:pic>
      <p:sp>
        <p:nvSpPr>
          <p:cNvPr id="4" name="Right Triangle 3">
            <a:extLst>
              <a:ext uri="{FF2B5EF4-FFF2-40B4-BE49-F238E27FC236}">
                <a16:creationId xmlns:a16="http://schemas.microsoft.com/office/drawing/2014/main" id="{3842AB3C-10B9-DE4A-B0B0-5CF011A919AD}"/>
              </a:ext>
            </a:extLst>
          </p:cNvPr>
          <p:cNvSpPr/>
          <p:nvPr/>
        </p:nvSpPr>
        <p:spPr>
          <a:xfrm rot="16200000">
            <a:off x="26254680" y="45527298"/>
            <a:ext cx="8534400" cy="3000375"/>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06"/>
          </a:p>
        </p:txBody>
      </p:sp>
    </p:spTree>
    <p:extLst>
      <p:ext uri="{BB962C8B-B14F-4D97-AF65-F5344CB8AC3E}">
        <p14:creationId xmlns:p14="http://schemas.microsoft.com/office/powerpoint/2010/main" val="293452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2" name="Title 9"/>
          <p:cNvSpPr txBox="1">
            <a:spLocks/>
          </p:cNvSpPr>
          <p:nvPr/>
        </p:nvSpPr>
        <p:spPr bwMode="auto">
          <a:xfrm>
            <a:off x="7734300" y="13086080"/>
            <a:ext cx="22136100" cy="14224000"/>
          </a:xfrm>
          <a:prstGeom prst="rect">
            <a:avLst/>
          </a:prstGeom>
          <a:noFill/>
          <a:ln w="9525">
            <a:noFill/>
            <a:miter lim="800000"/>
            <a:headEnd/>
            <a:tailEnd/>
          </a:ln>
          <a:effectLst/>
        </p:spPr>
        <p:txBody>
          <a:bodyPr anchor="ctr"/>
          <a:lstStyle/>
          <a:p>
            <a:pPr eaLnBrk="1" hangingPunct="1">
              <a:defRPr/>
            </a:pPr>
            <a:br>
              <a:rPr lang="en-US" sz="17500" kern="0">
                <a:solidFill>
                  <a:schemeClr val="tx2"/>
                </a:solidFill>
                <a:latin typeface="+mj-lt"/>
                <a:ea typeface="+mj-ea"/>
                <a:cs typeface="+mj-cs"/>
              </a:rPr>
            </a:br>
            <a:endParaRPr lang="en-US" sz="17500" kern="0">
              <a:solidFill>
                <a:schemeClr val="bg1">
                  <a:lumMod val="65000"/>
                </a:schemeClr>
              </a:solidFill>
              <a:latin typeface="Arial" pitchFamily="34" charset="0"/>
              <a:ea typeface="+mj-ea"/>
              <a:cs typeface="+mj-cs"/>
            </a:endParaRPr>
          </a:p>
        </p:txBody>
      </p:sp>
      <p:sp>
        <p:nvSpPr>
          <p:cNvPr id="76" name="Rectangle 2"/>
          <p:cNvSpPr>
            <a:spLocks noGrp="1" noChangeArrowheads="1"/>
          </p:cNvSpPr>
          <p:nvPr>
            <p:ph type="ctrTitle" idx="4294967295" hasCustomPrompt="1"/>
          </p:nvPr>
        </p:nvSpPr>
        <p:spPr>
          <a:xfrm>
            <a:off x="4800600" y="31292800"/>
            <a:ext cx="24003000" cy="11379200"/>
          </a:xfrm>
        </p:spPr>
        <p:txBody>
          <a:bodyPr/>
          <a:lstStyle/>
          <a:p>
            <a:r>
              <a:rPr lang="en-US"/>
              <a:t>click to edit master title style</a:t>
            </a:r>
          </a:p>
        </p:txBody>
      </p:sp>
      <p:pic>
        <p:nvPicPr>
          <p:cNvPr id="148" name="Picture 147"/>
          <p:cNvPicPr>
            <a:picLocks noChangeAspect="1"/>
          </p:cNvPicPr>
          <p:nvPr/>
        </p:nvPicPr>
        <p:blipFill>
          <a:blip r:embed="rId3"/>
          <a:stretch>
            <a:fillRect/>
          </a:stretch>
        </p:blipFill>
        <p:spPr>
          <a:xfrm>
            <a:off x="26269955" y="43809920"/>
            <a:ext cx="3867147" cy="5120640"/>
          </a:xfrm>
          <a:prstGeom prst="rect">
            <a:avLst/>
          </a:prstGeom>
        </p:spPr>
      </p:pic>
    </p:spTree>
    <p:extLst>
      <p:ext uri="{BB962C8B-B14F-4D97-AF65-F5344CB8AC3E}">
        <p14:creationId xmlns:p14="http://schemas.microsoft.com/office/powerpoint/2010/main" val="1501725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04445" y="5665895"/>
            <a:ext cx="10322122" cy="9696023"/>
          </a:xfrm>
        </p:spPr>
        <p:txBody>
          <a:bodyPr anchor="b">
            <a:noAutofit/>
          </a:bodyPr>
          <a:lstStyle>
            <a:lvl1pPr>
              <a:lnSpc>
                <a:spcPct val="70000"/>
              </a:lnSpc>
              <a:defRPr sz="9450" b="1" i="0" cap="all" baseline="0">
                <a:latin typeface="+mj-lt"/>
                <a:cs typeface="Poppins" pitchFamily="2" charset="77"/>
              </a:defRPr>
            </a:lvl1pPr>
          </a:lstStyle>
          <a:p>
            <a:r>
              <a:rPr lang="en-US" dirty="0"/>
              <a:t>CLICK TO EDIT MASTER TITLE STYLE</a:t>
            </a:r>
          </a:p>
        </p:txBody>
      </p:sp>
      <p:sp>
        <p:nvSpPr>
          <p:cNvPr id="3" name="Content Placeholder 2"/>
          <p:cNvSpPr>
            <a:spLocks noGrp="1"/>
          </p:cNvSpPr>
          <p:nvPr>
            <p:ph idx="1"/>
          </p:nvPr>
        </p:nvSpPr>
        <p:spPr>
          <a:xfrm>
            <a:off x="13597530" y="5665897"/>
            <a:ext cx="16202025" cy="36389733"/>
          </a:xfrm>
        </p:spPr>
        <p:txBody>
          <a:bodyPr/>
          <a:lstStyle>
            <a:lvl1pPr>
              <a:defRPr sz="7875" cap="all" baseline="0"/>
            </a:lvl1pPr>
            <a:lvl2pPr>
              <a:buFont typeface="Arial" panose="020B0604020202020204" pitchFamily="34" charset="0"/>
              <a:buChar char="•"/>
              <a:defRPr sz="4200" b="0" i="0" baseline="0">
                <a:latin typeface="+mn-lt"/>
                <a:ea typeface="Roboto Light" panose="02000000000000000000" pitchFamily="2" charset="0"/>
                <a:cs typeface="Roboto Light" panose="02000000000000000000" pitchFamily="2" charset="0"/>
              </a:defRPr>
            </a:lvl2pPr>
            <a:lvl3pPr>
              <a:buFont typeface="Arial" panose="020B0604020202020204" pitchFamily="34" charset="0"/>
              <a:buChar char="•"/>
              <a:defRPr sz="3675" b="0" i="0" baseline="0">
                <a:latin typeface="+mn-lt"/>
                <a:ea typeface="Roboto Light" panose="02000000000000000000" pitchFamily="2" charset="0"/>
                <a:cs typeface="Roboto Light" panose="02000000000000000000" pitchFamily="2" charset="0"/>
              </a:defRPr>
            </a:lvl3pPr>
            <a:lvl4pPr>
              <a:buFont typeface="Arial" panose="020B0604020202020204" pitchFamily="34" charset="0"/>
              <a:buChar char="•"/>
              <a:defRPr sz="3675" b="0" i="0" baseline="0">
                <a:latin typeface="+mn-lt"/>
                <a:ea typeface="Roboto Light" panose="02000000000000000000" pitchFamily="2" charset="0"/>
                <a:cs typeface="Roboto Light" panose="02000000000000000000" pitchFamily="2" charset="0"/>
              </a:defRPr>
            </a:lvl4pPr>
            <a:lvl5pPr>
              <a:buFont typeface="Arial" panose="020B0604020202020204" pitchFamily="34" charset="0"/>
              <a:buChar char="•"/>
              <a:defRPr sz="3675" b="0" i="0" baseline="0">
                <a:latin typeface="+mn-lt"/>
                <a:ea typeface="Roboto Light" panose="02000000000000000000" pitchFamily="2" charset="0"/>
                <a:cs typeface="Roboto Light" panose="02000000000000000000" pitchFamily="2" charset="0"/>
              </a:defRPr>
            </a:lvl5pPr>
            <a:lvl6pPr>
              <a:defRPr sz="5250"/>
            </a:lvl6pPr>
            <a:lvl7pPr>
              <a:defRPr sz="5250"/>
            </a:lvl7pPr>
            <a:lvl8pPr>
              <a:defRPr sz="5250"/>
            </a:lvl8pPr>
            <a:lvl9pPr>
              <a:defRPr sz="5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2204445" y="16642080"/>
            <a:ext cx="10322122" cy="5689600"/>
          </a:xfrm>
        </p:spPr>
        <p:txBody>
          <a:bodyPr>
            <a:normAutofit/>
          </a:bodyPr>
          <a:lstStyle>
            <a:lvl1pPr marL="0" indent="0">
              <a:lnSpc>
                <a:spcPct val="70000"/>
              </a:lnSpc>
              <a:buNone/>
              <a:defRPr sz="9450" b="1" i="0" cap="all" baseline="0">
                <a:latin typeface="Poppins Light" pitchFamily="2" charset="77"/>
                <a:cs typeface="Poppins Light" pitchFamily="2" charset="77"/>
              </a:defRPr>
            </a:lvl1pPr>
            <a:lvl2pPr marL="1200150" indent="0">
              <a:buNone/>
              <a:defRPr sz="3675"/>
            </a:lvl2pPr>
            <a:lvl3pPr marL="2400300" indent="0">
              <a:buNone/>
              <a:defRPr sz="3150"/>
            </a:lvl3pPr>
            <a:lvl4pPr marL="3600450" indent="0">
              <a:buNone/>
              <a:defRPr sz="2625"/>
            </a:lvl4pPr>
            <a:lvl5pPr marL="4800600" indent="0">
              <a:buNone/>
              <a:defRPr sz="2625"/>
            </a:lvl5pPr>
            <a:lvl6pPr marL="6000750" indent="0">
              <a:buNone/>
              <a:defRPr sz="2625"/>
            </a:lvl6pPr>
            <a:lvl7pPr marL="7200900" indent="0">
              <a:buNone/>
              <a:defRPr sz="2625"/>
            </a:lvl7pPr>
            <a:lvl8pPr marL="8401050" indent="0">
              <a:buNone/>
              <a:defRPr sz="2625"/>
            </a:lvl8pPr>
            <a:lvl9pPr marL="9601200" indent="0">
              <a:buNone/>
              <a:defRPr sz="2625"/>
            </a:lvl9pPr>
          </a:lstStyle>
          <a:p>
            <a:pPr lvl="0"/>
            <a:r>
              <a:rPr lang="en-US" dirty="0"/>
              <a:t>EDIT MASTER TEXT STYLES</a:t>
            </a:r>
          </a:p>
        </p:txBody>
      </p:sp>
      <p:sp>
        <p:nvSpPr>
          <p:cNvPr id="6" name="Text Placeholder 5">
            <a:extLst>
              <a:ext uri="{FF2B5EF4-FFF2-40B4-BE49-F238E27FC236}">
                <a16:creationId xmlns:a16="http://schemas.microsoft.com/office/drawing/2014/main" id="{D1275906-89D1-4A40-B6E6-4598B4008931}"/>
              </a:ext>
            </a:extLst>
          </p:cNvPr>
          <p:cNvSpPr>
            <a:spLocks noGrp="1"/>
          </p:cNvSpPr>
          <p:nvPr>
            <p:ph type="body" sz="quarter" idx="10"/>
          </p:nvPr>
        </p:nvSpPr>
        <p:spPr>
          <a:xfrm>
            <a:off x="2204443" y="23611840"/>
            <a:ext cx="10597158" cy="19344640"/>
          </a:xfrm>
        </p:spPr>
        <p:txBody>
          <a:bodyPr/>
          <a:lstStyle>
            <a:lvl1pPr>
              <a:lnSpc>
                <a:spcPct val="100000"/>
              </a:lnSpc>
              <a:spcBef>
                <a:spcPts val="263"/>
              </a:spcBef>
              <a:defRPr sz="4200" cap="none" baseline="0">
                <a:latin typeface="+mn-lt"/>
              </a:defRPr>
            </a:lvl1pPr>
            <a:lvl2pPr>
              <a:buNone/>
              <a:defRPr/>
            </a:lvl2pPr>
          </a:lstStyle>
          <a:p>
            <a:pPr lvl="0"/>
            <a:r>
              <a:rPr lang="en-US"/>
              <a:t>Click to edit Master text styles</a:t>
            </a:r>
          </a:p>
        </p:txBody>
      </p:sp>
    </p:spTree>
    <p:extLst>
      <p:ext uri="{BB962C8B-B14F-4D97-AF65-F5344CB8AC3E}">
        <p14:creationId xmlns:p14="http://schemas.microsoft.com/office/powerpoint/2010/main" val="3666131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E3A9736-47F5-B046-93E7-10647D3B40C5}"/>
              </a:ext>
            </a:extLst>
          </p:cNvPr>
          <p:cNvSpPr>
            <a:spLocks noGrp="1"/>
          </p:cNvSpPr>
          <p:nvPr>
            <p:ph type="tbl" sz="quarter" idx="10"/>
          </p:nvPr>
        </p:nvSpPr>
        <p:spPr>
          <a:xfrm>
            <a:off x="3904657" y="13237028"/>
            <a:ext cx="24950773" cy="31452635"/>
          </a:xfrm>
        </p:spPr>
        <p:txBody>
          <a:bodyPr/>
          <a:lstStyle/>
          <a:p>
            <a:r>
              <a:rPr lang="en-US"/>
              <a:t>Click icon to add table</a:t>
            </a:r>
            <a:endParaRPr lang="en-US" dirty="0"/>
          </a:p>
        </p:txBody>
      </p:sp>
      <p:sp>
        <p:nvSpPr>
          <p:cNvPr id="4" name="Title 1">
            <a:extLst>
              <a:ext uri="{FF2B5EF4-FFF2-40B4-BE49-F238E27FC236}">
                <a16:creationId xmlns:a16="http://schemas.microsoft.com/office/drawing/2014/main" id="{F39F79E3-3087-034F-A38F-2410E1FDB502}"/>
              </a:ext>
            </a:extLst>
          </p:cNvPr>
          <p:cNvSpPr>
            <a:spLocks noGrp="1"/>
          </p:cNvSpPr>
          <p:nvPr>
            <p:ph type="title" hasCustomPrompt="1"/>
          </p:nvPr>
        </p:nvSpPr>
        <p:spPr>
          <a:xfrm>
            <a:off x="3904657" y="5172132"/>
            <a:ext cx="14554618" cy="7161724"/>
          </a:xfrm>
          <a:prstGeom prst="rect">
            <a:avLst/>
          </a:prstGeom>
        </p:spPr>
        <p:txBody>
          <a:bodyPr anchor="b">
            <a:normAutofit/>
          </a:bodyPr>
          <a:lstStyle>
            <a:lvl1pPr>
              <a:defRPr sz="9450" b="1" i="0">
                <a:latin typeface="+mj-lt"/>
                <a:cs typeface="Poppins" pitchFamily="2" charset="77"/>
              </a:defRPr>
            </a:lvl1pPr>
          </a:lstStyle>
          <a:p>
            <a:r>
              <a:rPr lang="en-US" dirty="0"/>
              <a:t>CLICK TO EDIT MASTER TITLE STYLE</a:t>
            </a:r>
          </a:p>
        </p:txBody>
      </p:sp>
      <p:grpSp>
        <p:nvGrpSpPr>
          <p:cNvPr id="6" name="Group 5">
            <a:extLst>
              <a:ext uri="{FF2B5EF4-FFF2-40B4-BE49-F238E27FC236}">
                <a16:creationId xmlns:a16="http://schemas.microsoft.com/office/drawing/2014/main" id="{B9BC0A5C-C352-844F-AC06-F7EBEC6473F1}"/>
              </a:ext>
            </a:extLst>
          </p:cNvPr>
          <p:cNvGrpSpPr/>
          <p:nvPr/>
        </p:nvGrpSpPr>
        <p:grpSpPr>
          <a:xfrm flipH="1">
            <a:off x="22944264" y="-67051"/>
            <a:ext cx="9059736" cy="8601451"/>
            <a:chOff x="8673288" y="1367432"/>
            <a:chExt cx="6902656" cy="2303960"/>
          </a:xfrm>
        </p:grpSpPr>
        <p:pic>
          <p:nvPicPr>
            <p:cNvPr id="7" name="Picture 6">
              <a:extLst>
                <a:ext uri="{FF2B5EF4-FFF2-40B4-BE49-F238E27FC236}">
                  <a16:creationId xmlns:a16="http://schemas.microsoft.com/office/drawing/2014/main" id="{D87E1203-B315-3E41-9207-FB5C313F9763}"/>
                </a:ext>
              </a:extLst>
            </p:cNvPr>
            <p:cNvPicPr>
              <a:picLocks noChangeAspect="1"/>
            </p:cNvPicPr>
            <p:nvPr/>
          </p:nvPicPr>
          <p:blipFill>
            <a:blip r:embed="rId2"/>
            <a:stretch>
              <a:fillRect/>
            </a:stretch>
          </p:blipFill>
          <p:spPr>
            <a:xfrm rot="5400000" flipH="1">
              <a:off x="8673288" y="1385392"/>
              <a:ext cx="2286000" cy="2286000"/>
            </a:xfrm>
            <a:prstGeom prst="rect">
              <a:avLst/>
            </a:prstGeom>
          </p:spPr>
        </p:pic>
        <p:pic>
          <p:nvPicPr>
            <p:cNvPr id="8" name="Picture 7">
              <a:extLst>
                <a:ext uri="{FF2B5EF4-FFF2-40B4-BE49-F238E27FC236}">
                  <a16:creationId xmlns:a16="http://schemas.microsoft.com/office/drawing/2014/main" id="{B61369C6-F325-6F4B-9085-E1E489BE163D}"/>
                </a:ext>
              </a:extLst>
            </p:cNvPr>
            <p:cNvPicPr>
              <a:picLocks noChangeAspect="1"/>
            </p:cNvPicPr>
            <p:nvPr/>
          </p:nvPicPr>
          <p:blipFill>
            <a:blip r:embed="rId3"/>
            <a:stretch>
              <a:fillRect/>
            </a:stretch>
          </p:blipFill>
          <p:spPr>
            <a:xfrm>
              <a:off x="13289944" y="1367432"/>
              <a:ext cx="2286000" cy="2286000"/>
            </a:xfrm>
            <a:prstGeom prst="rect">
              <a:avLst/>
            </a:prstGeom>
          </p:spPr>
        </p:pic>
        <p:pic>
          <p:nvPicPr>
            <p:cNvPr id="9" name="Picture 8">
              <a:extLst>
                <a:ext uri="{FF2B5EF4-FFF2-40B4-BE49-F238E27FC236}">
                  <a16:creationId xmlns:a16="http://schemas.microsoft.com/office/drawing/2014/main" id="{4E13B321-3617-4443-B38B-F0EC3831C829}"/>
                </a:ext>
              </a:extLst>
            </p:cNvPr>
            <p:cNvPicPr>
              <a:picLocks noChangeAspect="1"/>
            </p:cNvPicPr>
            <p:nvPr/>
          </p:nvPicPr>
          <p:blipFill>
            <a:blip r:embed="rId4"/>
            <a:stretch>
              <a:fillRect/>
            </a:stretch>
          </p:blipFill>
          <p:spPr>
            <a:xfrm rot="16200000">
              <a:off x="10981616" y="1385392"/>
              <a:ext cx="2286000" cy="2286000"/>
            </a:xfrm>
            <a:prstGeom prst="rect">
              <a:avLst/>
            </a:prstGeom>
          </p:spPr>
        </p:pic>
      </p:grpSp>
    </p:spTree>
    <p:extLst>
      <p:ext uri="{BB962C8B-B14F-4D97-AF65-F5344CB8AC3E}">
        <p14:creationId xmlns:p14="http://schemas.microsoft.com/office/powerpoint/2010/main" val="847689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eam Member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426AAF-7C33-48E9-9A63-65F00A24A2B5}"/>
              </a:ext>
            </a:extLst>
          </p:cNvPr>
          <p:cNvSpPr>
            <a:spLocks noGrp="1"/>
          </p:cNvSpPr>
          <p:nvPr>
            <p:ph type="pic" sz="quarter" idx="10" hasCustomPrompt="1"/>
          </p:nvPr>
        </p:nvSpPr>
        <p:spPr>
          <a:xfrm>
            <a:off x="2603253" y="21435609"/>
            <a:ext cx="4104324" cy="1167452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a:ln w="76200">
            <a:noFill/>
          </a:ln>
        </p:spPr>
        <p:style>
          <a:lnRef idx="2">
            <a:schemeClr val="accent2"/>
          </a:lnRef>
          <a:fillRef idx="1">
            <a:schemeClr val="lt1"/>
          </a:fillRef>
          <a:effectRef idx="0">
            <a:schemeClr val="accent2"/>
          </a:effectRef>
          <a:fontRef idx="minor">
            <a:schemeClr val="dk1"/>
          </a:fontRef>
        </p:style>
        <p:txBody>
          <a:bodyPr wrap="square">
            <a:noAutofit/>
          </a:bodyPr>
          <a:lstStyle>
            <a:lvl1pPr>
              <a:defRPr sz="4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Picture</a:t>
            </a:r>
            <a:endParaRPr lang="ru-RU" dirty="0"/>
          </a:p>
        </p:txBody>
      </p:sp>
      <p:sp>
        <p:nvSpPr>
          <p:cNvPr id="6" name="Picture Placeholder 11">
            <a:extLst>
              <a:ext uri="{FF2B5EF4-FFF2-40B4-BE49-F238E27FC236}">
                <a16:creationId xmlns:a16="http://schemas.microsoft.com/office/drawing/2014/main" id="{DAC341CE-60EC-CE4B-828C-851C7620CA4F}"/>
              </a:ext>
            </a:extLst>
          </p:cNvPr>
          <p:cNvSpPr>
            <a:spLocks noGrp="1"/>
          </p:cNvSpPr>
          <p:nvPr>
            <p:ph type="pic" sz="quarter" idx="11" hasCustomPrompt="1"/>
          </p:nvPr>
        </p:nvSpPr>
        <p:spPr>
          <a:xfrm>
            <a:off x="9189642" y="21336000"/>
            <a:ext cx="4104324" cy="1167452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4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Picture</a:t>
            </a:r>
            <a:endParaRPr lang="ru-RU" dirty="0"/>
          </a:p>
        </p:txBody>
      </p:sp>
      <p:sp>
        <p:nvSpPr>
          <p:cNvPr id="7" name="Picture Placeholder 11">
            <a:extLst>
              <a:ext uri="{FF2B5EF4-FFF2-40B4-BE49-F238E27FC236}">
                <a16:creationId xmlns:a16="http://schemas.microsoft.com/office/drawing/2014/main" id="{6550C196-8C7D-714F-9C91-1B0061559A9F}"/>
              </a:ext>
            </a:extLst>
          </p:cNvPr>
          <p:cNvSpPr>
            <a:spLocks noGrp="1"/>
          </p:cNvSpPr>
          <p:nvPr>
            <p:ph type="pic" sz="quarter" idx="12" hasCustomPrompt="1"/>
          </p:nvPr>
        </p:nvSpPr>
        <p:spPr>
          <a:xfrm>
            <a:off x="16448338" y="21414101"/>
            <a:ext cx="4104324" cy="1167452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4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Picture</a:t>
            </a:r>
            <a:endParaRPr lang="ru-RU" dirty="0"/>
          </a:p>
        </p:txBody>
      </p:sp>
      <p:sp>
        <p:nvSpPr>
          <p:cNvPr id="8" name="Picture Placeholder 11">
            <a:extLst>
              <a:ext uri="{FF2B5EF4-FFF2-40B4-BE49-F238E27FC236}">
                <a16:creationId xmlns:a16="http://schemas.microsoft.com/office/drawing/2014/main" id="{06C2EE50-C51E-C241-BB1F-60D5751DAFC6}"/>
              </a:ext>
            </a:extLst>
          </p:cNvPr>
          <p:cNvSpPr>
            <a:spLocks noGrp="1"/>
          </p:cNvSpPr>
          <p:nvPr>
            <p:ph type="pic" sz="quarter" idx="13" hasCustomPrompt="1"/>
          </p:nvPr>
        </p:nvSpPr>
        <p:spPr>
          <a:xfrm>
            <a:off x="23702963" y="21336000"/>
            <a:ext cx="4104324" cy="1167452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4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Picture</a:t>
            </a:r>
            <a:endParaRPr lang="ru-RU" dirty="0"/>
          </a:p>
        </p:txBody>
      </p:sp>
      <p:sp>
        <p:nvSpPr>
          <p:cNvPr id="9" name="Title 1">
            <a:extLst>
              <a:ext uri="{FF2B5EF4-FFF2-40B4-BE49-F238E27FC236}">
                <a16:creationId xmlns:a16="http://schemas.microsoft.com/office/drawing/2014/main" id="{FECCCFD9-25E9-C441-9860-489ADED8EEDB}"/>
              </a:ext>
            </a:extLst>
          </p:cNvPr>
          <p:cNvSpPr>
            <a:spLocks noGrp="1"/>
          </p:cNvSpPr>
          <p:nvPr>
            <p:ph type="title" hasCustomPrompt="1"/>
          </p:nvPr>
        </p:nvSpPr>
        <p:spPr>
          <a:xfrm>
            <a:off x="2212413" y="8831266"/>
            <a:ext cx="10966410" cy="4029599"/>
          </a:xfrm>
          <a:prstGeom prst="rect">
            <a:avLst/>
          </a:prstGeom>
        </p:spPr>
        <p:txBody>
          <a:bodyPr anchor="b" anchorCtr="0"/>
          <a:lstStyle>
            <a:lvl1pPr>
              <a:defRPr b="1" i="0">
                <a:latin typeface="+mj-lt"/>
                <a:cs typeface="Poppins" pitchFamily="2" charset="77"/>
              </a:defRPr>
            </a:lvl1pPr>
          </a:lstStyle>
          <a:p>
            <a:r>
              <a:rPr lang="en-US" dirty="0"/>
              <a:t>CLICK TO EDIT</a:t>
            </a:r>
          </a:p>
        </p:txBody>
      </p:sp>
      <p:grpSp>
        <p:nvGrpSpPr>
          <p:cNvPr id="4" name="Group 3">
            <a:extLst>
              <a:ext uri="{FF2B5EF4-FFF2-40B4-BE49-F238E27FC236}">
                <a16:creationId xmlns:a16="http://schemas.microsoft.com/office/drawing/2014/main" id="{A5EFC83A-A1AB-9D46-8CAE-C68A1E2B6459}"/>
              </a:ext>
            </a:extLst>
          </p:cNvPr>
          <p:cNvGrpSpPr/>
          <p:nvPr/>
        </p:nvGrpSpPr>
        <p:grpSpPr>
          <a:xfrm>
            <a:off x="23002875" y="0"/>
            <a:ext cx="9001125" cy="17100869"/>
            <a:chOff x="17526000" y="0"/>
            <a:chExt cx="6858000" cy="4580590"/>
          </a:xfrm>
        </p:grpSpPr>
        <p:pic>
          <p:nvPicPr>
            <p:cNvPr id="11" name="Picture 10">
              <a:extLst>
                <a:ext uri="{FF2B5EF4-FFF2-40B4-BE49-F238E27FC236}">
                  <a16:creationId xmlns:a16="http://schemas.microsoft.com/office/drawing/2014/main" id="{641F47C1-246C-044A-A1C8-0773F4C098D3}"/>
                </a:ext>
              </a:extLst>
            </p:cNvPr>
            <p:cNvPicPr>
              <a:picLocks noChangeAspect="1"/>
            </p:cNvPicPr>
            <p:nvPr/>
          </p:nvPicPr>
          <p:blipFill>
            <a:blip r:embed="rId2"/>
            <a:stretch>
              <a:fillRect/>
            </a:stretch>
          </p:blipFill>
          <p:spPr>
            <a:xfrm>
              <a:off x="22098000" y="2294590"/>
              <a:ext cx="2286000" cy="2286000"/>
            </a:xfrm>
            <a:prstGeom prst="rect">
              <a:avLst/>
            </a:prstGeom>
          </p:spPr>
        </p:pic>
        <p:pic>
          <p:nvPicPr>
            <p:cNvPr id="10" name="Picture 9">
              <a:extLst>
                <a:ext uri="{FF2B5EF4-FFF2-40B4-BE49-F238E27FC236}">
                  <a16:creationId xmlns:a16="http://schemas.microsoft.com/office/drawing/2014/main" id="{FC675732-B6CA-F344-95BD-2F5DF636DF5A}"/>
                </a:ext>
              </a:extLst>
            </p:cNvPr>
            <p:cNvPicPr>
              <a:picLocks noChangeAspect="1"/>
            </p:cNvPicPr>
            <p:nvPr/>
          </p:nvPicPr>
          <p:blipFill>
            <a:blip r:embed="rId3"/>
            <a:stretch>
              <a:fillRect/>
            </a:stretch>
          </p:blipFill>
          <p:spPr>
            <a:xfrm>
              <a:off x="19798629" y="0"/>
              <a:ext cx="2286000" cy="2286000"/>
            </a:xfrm>
            <a:prstGeom prst="rect">
              <a:avLst/>
            </a:prstGeom>
          </p:spPr>
        </p:pic>
        <p:pic>
          <p:nvPicPr>
            <p:cNvPr id="13" name="Picture 12">
              <a:extLst>
                <a:ext uri="{FF2B5EF4-FFF2-40B4-BE49-F238E27FC236}">
                  <a16:creationId xmlns:a16="http://schemas.microsoft.com/office/drawing/2014/main" id="{AFE29A6E-59E1-AC43-9AD6-2F05E12689A4}"/>
                </a:ext>
              </a:extLst>
            </p:cNvPr>
            <p:cNvPicPr>
              <a:picLocks noChangeAspect="1"/>
            </p:cNvPicPr>
            <p:nvPr/>
          </p:nvPicPr>
          <p:blipFill>
            <a:blip r:embed="rId4"/>
            <a:stretch>
              <a:fillRect/>
            </a:stretch>
          </p:blipFill>
          <p:spPr>
            <a:xfrm>
              <a:off x="17526000" y="8592"/>
              <a:ext cx="2286000" cy="2286000"/>
            </a:xfrm>
            <a:prstGeom prst="rect">
              <a:avLst/>
            </a:prstGeom>
          </p:spPr>
        </p:pic>
        <p:pic>
          <p:nvPicPr>
            <p:cNvPr id="14" name="Picture 13">
              <a:extLst>
                <a:ext uri="{FF2B5EF4-FFF2-40B4-BE49-F238E27FC236}">
                  <a16:creationId xmlns:a16="http://schemas.microsoft.com/office/drawing/2014/main" id="{8AA8D84F-327C-5F44-9B64-15E9EE7D1818}"/>
                </a:ext>
              </a:extLst>
            </p:cNvPr>
            <p:cNvPicPr>
              <a:picLocks noChangeAspect="1"/>
            </p:cNvPicPr>
            <p:nvPr/>
          </p:nvPicPr>
          <p:blipFill>
            <a:blip r:embed="rId5"/>
            <a:stretch>
              <a:fillRect/>
            </a:stretch>
          </p:blipFill>
          <p:spPr>
            <a:xfrm>
              <a:off x="22084628" y="8592"/>
              <a:ext cx="2286000" cy="2285998"/>
            </a:xfrm>
            <a:prstGeom prst="rect">
              <a:avLst/>
            </a:prstGeom>
          </p:spPr>
        </p:pic>
      </p:grpSp>
      <p:sp>
        <p:nvSpPr>
          <p:cNvPr id="5" name="Text Placeholder 4">
            <a:extLst>
              <a:ext uri="{FF2B5EF4-FFF2-40B4-BE49-F238E27FC236}">
                <a16:creationId xmlns:a16="http://schemas.microsoft.com/office/drawing/2014/main" id="{8B797CB9-A7DC-9D43-A5B1-FFD61CCC66A2}"/>
              </a:ext>
            </a:extLst>
          </p:cNvPr>
          <p:cNvSpPr>
            <a:spLocks noGrp="1"/>
          </p:cNvSpPr>
          <p:nvPr>
            <p:ph type="body" sz="quarter" idx="14" hasCustomPrompt="1"/>
          </p:nvPr>
        </p:nvSpPr>
        <p:spPr>
          <a:xfrm>
            <a:off x="2200275" y="12860869"/>
            <a:ext cx="10966410" cy="4029599"/>
          </a:xfrm>
        </p:spPr>
        <p:txBody>
          <a:bodyPr/>
          <a:lstStyle/>
          <a:p>
            <a:pPr lvl="0"/>
            <a:r>
              <a:rPr lang="en-US" dirty="0"/>
              <a:t>CLICK TO EDIT</a:t>
            </a:r>
          </a:p>
        </p:txBody>
      </p:sp>
      <p:sp>
        <p:nvSpPr>
          <p:cNvPr id="15" name="Text Placeholder 2">
            <a:extLst>
              <a:ext uri="{FF2B5EF4-FFF2-40B4-BE49-F238E27FC236}">
                <a16:creationId xmlns:a16="http://schemas.microsoft.com/office/drawing/2014/main" id="{8164194B-EDEB-BE49-9FDC-04FE920609C8}"/>
              </a:ext>
            </a:extLst>
          </p:cNvPr>
          <p:cNvSpPr>
            <a:spLocks noGrp="1"/>
          </p:cNvSpPr>
          <p:nvPr>
            <p:ph type="body" idx="15"/>
          </p:nvPr>
        </p:nvSpPr>
        <p:spPr>
          <a:xfrm>
            <a:off x="1935018" y="40205284"/>
            <a:ext cx="5331786" cy="1255728"/>
          </a:xfrm>
        </p:spPr>
        <p:txBody>
          <a:bodyPr wrap="square" anchor="t" anchorCtr="1">
            <a:spAutoFit/>
          </a:bodyPr>
          <a:lstStyle>
            <a:lvl1pPr marL="0" indent="0" algn="ctr">
              <a:buNone/>
              <a:defRPr sz="4200" b="0" i="0" cap="none" baseline="0">
                <a:solidFill>
                  <a:schemeClr val="tx2"/>
                </a:solidFill>
                <a:latin typeface="+mn-lt"/>
                <a:ea typeface="Roboto Light" panose="02000000000000000000" pitchFamily="2" charset="0"/>
                <a:cs typeface="Roboto Light" panose="02000000000000000000" pitchFamily="2" charset="0"/>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5F1943AF-64A5-DD4D-AAF9-ECCCCEDFB08A}"/>
              </a:ext>
            </a:extLst>
          </p:cNvPr>
          <p:cNvSpPr>
            <a:spLocks noGrp="1"/>
          </p:cNvSpPr>
          <p:nvPr>
            <p:ph type="body" idx="19" hasCustomPrompt="1"/>
          </p:nvPr>
        </p:nvSpPr>
        <p:spPr>
          <a:xfrm>
            <a:off x="1935018" y="37853110"/>
            <a:ext cx="5331786" cy="746743"/>
          </a:xfrm>
        </p:spPr>
        <p:txBody>
          <a:bodyPr wrap="square" anchor="t" anchorCtr="1">
            <a:spAutoFit/>
          </a:bodyPr>
          <a:lstStyle>
            <a:lvl1pPr marL="0" indent="0" algn="ctr">
              <a:buNone/>
              <a:defRPr sz="4725" b="0" i="0" cap="none" baseline="0">
                <a:solidFill>
                  <a:schemeClr val="tx2"/>
                </a:solidFill>
                <a:latin typeface="+mn-lt"/>
                <a:ea typeface="Roboto Light" panose="02000000000000000000" pitchFamily="2" charset="0"/>
                <a:cs typeface="Roboto Light" panose="02000000000000000000" pitchFamily="2" charset="0"/>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dirty="0"/>
              <a:t>Title</a:t>
            </a:r>
          </a:p>
        </p:txBody>
      </p:sp>
      <p:sp>
        <p:nvSpPr>
          <p:cNvPr id="23" name="Text Placeholder 2">
            <a:extLst>
              <a:ext uri="{FF2B5EF4-FFF2-40B4-BE49-F238E27FC236}">
                <a16:creationId xmlns:a16="http://schemas.microsoft.com/office/drawing/2014/main" id="{CF933714-DE33-AE46-A842-97E6F31E9050}"/>
              </a:ext>
            </a:extLst>
          </p:cNvPr>
          <p:cNvSpPr>
            <a:spLocks noGrp="1"/>
          </p:cNvSpPr>
          <p:nvPr>
            <p:ph type="body" idx="23" hasCustomPrompt="1"/>
          </p:nvPr>
        </p:nvSpPr>
        <p:spPr>
          <a:xfrm>
            <a:off x="1935018" y="35414764"/>
            <a:ext cx="5331786" cy="764889"/>
          </a:xfrm>
        </p:spPr>
        <p:txBody>
          <a:bodyPr wrap="square" anchor="t" anchorCtr="1">
            <a:spAutoFit/>
          </a:bodyPr>
          <a:lstStyle>
            <a:lvl1pPr marL="0" indent="0" algn="ctr">
              <a:buNone/>
              <a:defRPr sz="4725" b="1" i="0" cap="all" baseline="0">
                <a:solidFill>
                  <a:schemeClr val="tx2"/>
                </a:solidFill>
                <a:latin typeface="Poppins SemiBold" pitchFamily="2" charset="77"/>
                <a:ea typeface="Roboto" panose="02000000000000000000" pitchFamily="2" charset="0"/>
                <a:cs typeface="Poppins SemiBold" pitchFamily="2" charset="77"/>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dirty="0"/>
              <a:t>Firs Last</a:t>
            </a:r>
          </a:p>
        </p:txBody>
      </p:sp>
      <p:sp>
        <p:nvSpPr>
          <p:cNvPr id="27" name="Text Placeholder 2">
            <a:extLst>
              <a:ext uri="{FF2B5EF4-FFF2-40B4-BE49-F238E27FC236}">
                <a16:creationId xmlns:a16="http://schemas.microsoft.com/office/drawing/2014/main" id="{161C7491-71FD-B74E-ABAB-85C136A2CFDF}"/>
              </a:ext>
            </a:extLst>
          </p:cNvPr>
          <p:cNvSpPr>
            <a:spLocks noGrp="1"/>
          </p:cNvSpPr>
          <p:nvPr>
            <p:ph type="body" idx="24"/>
          </p:nvPr>
        </p:nvSpPr>
        <p:spPr>
          <a:xfrm>
            <a:off x="8575912" y="40105675"/>
            <a:ext cx="5331786" cy="1255728"/>
          </a:xfrm>
        </p:spPr>
        <p:txBody>
          <a:bodyPr wrap="square" anchor="t" anchorCtr="1">
            <a:spAutoFit/>
          </a:bodyPr>
          <a:lstStyle>
            <a:lvl1pPr marL="0" indent="0" algn="ctr">
              <a:buNone/>
              <a:defRPr sz="4200" b="0" i="0" cap="none" baseline="0">
                <a:solidFill>
                  <a:schemeClr val="tx2"/>
                </a:solidFill>
                <a:latin typeface="+mn-lt"/>
                <a:ea typeface="Roboto Light" panose="02000000000000000000" pitchFamily="2" charset="0"/>
                <a:cs typeface="Roboto Light" panose="02000000000000000000" pitchFamily="2" charset="0"/>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a:t>Click to edit Master text styles</a:t>
            </a:r>
          </a:p>
        </p:txBody>
      </p:sp>
      <p:sp>
        <p:nvSpPr>
          <p:cNvPr id="28" name="Text Placeholder 2">
            <a:extLst>
              <a:ext uri="{FF2B5EF4-FFF2-40B4-BE49-F238E27FC236}">
                <a16:creationId xmlns:a16="http://schemas.microsoft.com/office/drawing/2014/main" id="{A010AF7C-878F-E048-BFB7-8D88ABEF94BC}"/>
              </a:ext>
            </a:extLst>
          </p:cNvPr>
          <p:cNvSpPr>
            <a:spLocks noGrp="1"/>
          </p:cNvSpPr>
          <p:nvPr>
            <p:ph type="body" idx="25" hasCustomPrompt="1"/>
          </p:nvPr>
        </p:nvSpPr>
        <p:spPr>
          <a:xfrm>
            <a:off x="8575912" y="37753501"/>
            <a:ext cx="5331786" cy="746743"/>
          </a:xfrm>
        </p:spPr>
        <p:txBody>
          <a:bodyPr wrap="square" anchor="t" anchorCtr="1">
            <a:spAutoFit/>
          </a:bodyPr>
          <a:lstStyle>
            <a:lvl1pPr marL="0" indent="0" algn="ctr">
              <a:buNone/>
              <a:defRPr sz="4725" b="0" i="0" cap="none" baseline="0">
                <a:solidFill>
                  <a:schemeClr val="tx2"/>
                </a:solidFill>
                <a:latin typeface="+mn-lt"/>
                <a:ea typeface="Roboto Light" panose="02000000000000000000" pitchFamily="2" charset="0"/>
                <a:cs typeface="Roboto Light" panose="02000000000000000000" pitchFamily="2" charset="0"/>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dirty="0"/>
              <a:t>Title</a:t>
            </a:r>
          </a:p>
        </p:txBody>
      </p:sp>
      <p:sp>
        <p:nvSpPr>
          <p:cNvPr id="29" name="Text Placeholder 2">
            <a:extLst>
              <a:ext uri="{FF2B5EF4-FFF2-40B4-BE49-F238E27FC236}">
                <a16:creationId xmlns:a16="http://schemas.microsoft.com/office/drawing/2014/main" id="{297FE4DD-47EF-1F41-B7C4-56AB1759B005}"/>
              </a:ext>
            </a:extLst>
          </p:cNvPr>
          <p:cNvSpPr>
            <a:spLocks noGrp="1"/>
          </p:cNvSpPr>
          <p:nvPr>
            <p:ph type="body" idx="26" hasCustomPrompt="1"/>
          </p:nvPr>
        </p:nvSpPr>
        <p:spPr>
          <a:xfrm>
            <a:off x="8575912" y="35315155"/>
            <a:ext cx="5331786" cy="764889"/>
          </a:xfrm>
        </p:spPr>
        <p:txBody>
          <a:bodyPr wrap="square" anchor="t" anchorCtr="1">
            <a:spAutoFit/>
          </a:bodyPr>
          <a:lstStyle>
            <a:lvl1pPr marL="0" indent="0" algn="ctr">
              <a:buNone/>
              <a:defRPr sz="4725" b="1" i="0" cap="all" baseline="0">
                <a:solidFill>
                  <a:schemeClr val="tx2"/>
                </a:solidFill>
                <a:latin typeface="Poppins SemiBold" pitchFamily="2" charset="77"/>
                <a:ea typeface="Roboto" panose="02000000000000000000" pitchFamily="2" charset="0"/>
                <a:cs typeface="Poppins SemiBold" pitchFamily="2" charset="77"/>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dirty="0"/>
              <a:t>Firs Last</a:t>
            </a:r>
          </a:p>
        </p:txBody>
      </p:sp>
      <p:sp>
        <p:nvSpPr>
          <p:cNvPr id="30" name="Text Placeholder 2">
            <a:extLst>
              <a:ext uri="{FF2B5EF4-FFF2-40B4-BE49-F238E27FC236}">
                <a16:creationId xmlns:a16="http://schemas.microsoft.com/office/drawing/2014/main" id="{84FBE8D7-ABAA-E141-9D27-702D50FCE50A}"/>
              </a:ext>
            </a:extLst>
          </p:cNvPr>
          <p:cNvSpPr>
            <a:spLocks noGrp="1"/>
          </p:cNvSpPr>
          <p:nvPr>
            <p:ph type="body" idx="27"/>
          </p:nvPr>
        </p:nvSpPr>
        <p:spPr>
          <a:xfrm>
            <a:off x="15834608" y="40069985"/>
            <a:ext cx="5331786" cy="1255728"/>
          </a:xfrm>
        </p:spPr>
        <p:txBody>
          <a:bodyPr wrap="square" anchor="t" anchorCtr="1">
            <a:spAutoFit/>
          </a:bodyPr>
          <a:lstStyle>
            <a:lvl1pPr marL="0" indent="0" algn="ctr">
              <a:buNone/>
              <a:defRPr sz="4200" b="0" i="0" cap="none" baseline="0">
                <a:solidFill>
                  <a:schemeClr val="tx2"/>
                </a:solidFill>
                <a:latin typeface="+mn-lt"/>
                <a:ea typeface="Roboto Light" panose="02000000000000000000" pitchFamily="2" charset="0"/>
                <a:cs typeface="Roboto Light" panose="02000000000000000000" pitchFamily="2" charset="0"/>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a:t>Click to edit Master text styles</a:t>
            </a:r>
          </a:p>
        </p:txBody>
      </p:sp>
      <p:sp>
        <p:nvSpPr>
          <p:cNvPr id="31" name="Text Placeholder 2">
            <a:extLst>
              <a:ext uri="{FF2B5EF4-FFF2-40B4-BE49-F238E27FC236}">
                <a16:creationId xmlns:a16="http://schemas.microsoft.com/office/drawing/2014/main" id="{EA5D22DA-C5E8-6942-8C6E-B209AC907AD3}"/>
              </a:ext>
            </a:extLst>
          </p:cNvPr>
          <p:cNvSpPr>
            <a:spLocks noGrp="1"/>
          </p:cNvSpPr>
          <p:nvPr>
            <p:ph type="body" idx="28" hasCustomPrompt="1"/>
          </p:nvPr>
        </p:nvSpPr>
        <p:spPr>
          <a:xfrm>
            <a:off x="15834608" y="37717810"/>
            <a:ext cx="5331786" cy="746743"/>
          </a:xfrm>
        </p:spPr>
        <p:txBody>
          <a:bodyPr wrap="square" anchor="t" anchorCtr="1">
            <a:spAutoFit/>
          </a:bodyPr>
          <a:lstStyle>
            <a:lvl1pPr marL="0" indent="0" algn="ctr">
              <a:buNone/>
              <a:defRPr sz="4725" b="0" i="0" cap="none" baseline="0">
                <a:solidFill>
                  <a:schemeClr val="tx2"/>
                </a:solidFill>
                <a:latin typeface="+mn-lt"/>
                <a:ea typeface="Roboto Light" panose="02000000000000000000" pitchFamily="2" charset="0"/>
                <a:cs typeface="Roboto Light" panose="02000000000000000000" pitchFamily="2" charset="0"/>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dirty="0"/>
              <a:t>Title</a:t>
            </a:r>
          </a:p>
        </p:txBody>
      </p:sp>
      <p:sp>
        <p:nvSpPr>
          <p:cNvPr id="32" name="Text Placeholder 2">
            <a:extLst>
              <a:ext uri="{FF2B5EF4-FFF2-40B4-BE49-F238E27FC236}">
                <a16:creationId xmlns:a16="http://schemas.microsoft.com/office/drawing/2014/main" id="{08017380-5F59-DA4B-AE1A-172AB9904EC2}"/>
              </a:ext>
            </a:extLst>
          </p:cNvPr>
          <p:cNvSpPr>
            <a:spLocks noGrp="1"/>
          </p:cNvSpPr>
          <p:nvPr>
            <p:ph type="body" idx="29" hasCustomPrompt="1"/>
          </p:nvPr>
        </p:nvSpPr>
        <p:spPr>
          <a:xfrm>
            <a:off x="15834608" y="35279464"/>
            <a:ext cx="5331786" cy="764889"/>
          </a:xfrm>
        </p:spPr>
        <p:txBody>
          <a:bodyPr wrap="square" anchor="t" anchorCtr="1">
            <a:spAutoFit/>
          </a:bodyPr>
          <a:lstStyle>
            <a:lvl1pPr marL="0" indent="0" algn="ctr">
              <a:buNone/>
              <a:defRPr sz="4725" b="1" i="0" cap="all" baseline="0">
                <a:solidFill>
                  <a:schemeClr val="tx2"/>
                </a:solidFill>
                <a:latin typeface="Poppins SemiBold" pitchFamily="2" charset="77"/>
                <a:ea typeface="Roboto" panose="02000000000000000000" pitchFamily="2" charset="0"/>
                <a:cs typeface="Poppins SemiBold" pitchFamily="2" charset="77"/>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dirty="0"/>
              <a:t>Firs Last</a:t>
            </a:r>
          </a:p>
        </p:txBody>
      </p:sp>
      <p:sp>
        <p:nvSpPr>
          <p:cNvPr id="33" name="Text Placeholder 2">
            <a:extLst>
              <a:ext uri="{FF2B5EF4-FFF2-40B4-BE49-F238E27FC236}">
                <a16:creationId xmlns:a16="http://schemas.microsoft.com/office/drawing/2014/main" id="{46BB7B61-444F-0A41-B385-B034069C0276}"/>
              </a:ext>
            </a:extLst>
          </p:cNvPr>
          <p:cNvSpPr>
            <a:spLocks noGrp="1"/>
          </p:cNvSpPr>
          <p:nvPr>
            <p:ph type="body" idx="30"/>
          </p:nvPr>
        </p:nvSpPr>
        <p:spPr>
          <a:xfrm>
            <a:off x="23089233" y="39991883"/>
            <a:ext cx="5331786" cy="1255728"/>
          </a:xfrm>
        </p:spPr>
        <p:txBody>
          <a:bodyPr wrap="square" anchor="t" anchorCtr="1">
            <a:spAutoFit/>
          </a:bodyPr>
          <a:lstStyle>
            <a:lvl1pPr marL="0" indent="0" algn="ctr">
              <a:buNone/>
              <a:defRPr sz="4200" b="0" i="0" cap="none" baseline="0">
                <a:solidFill>
                  <a:schemeClr val="tx2"/>
                </a:solidFill>
                <a:latin typeface="+mn-lt"/>
                <a:ea typeface="Roboto Light" panose="02000000000000000000" pitchFamily="2" charset="0"/>
                <a:cs typeface="Roboto Light" panose="02000000000000000000" pitchFamily="2" charset="0"/>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a:t>Click to edit Master text styles</a:t>
            </a:r>
          </a:p>
        </p:txBody>
      </p:sp>
      <p:sp>
        <p:nvSpPr>
          <p:cNvPr id="34" name="Text Placeholder 2">
            <a:extLst>
              <a:ext uri="{FF2B5EF4-FFF2-40B4-BE49-F238E27FC236}">
                <a16:creationId xmlns:a16="http://schemas.microsoft.com/office/drawing/2014/main" id="{0D095F9E-91C3-F848-BF9F-DA1B7100A23E}"/>
              </a:ext>
            </a:extLst>
          </p:cNvPr>
          <p:cNvSpPr>
            <a:spLocks noGrp="1"/>
          </p:cNvSpPr>
          <p:nvPr>
            <p:ph type="body" idx="31" hasCustomPrompt="1"/>
          </p:nvPr>
        </p:nvSpPr>
        <p:spPr>
          <a:xfrm>
            <a:off x="23089233" y="37639709"/>
            <a:ext cx="5331786" cy="746743"/>
          </a:xfrm>
        </p:spPr>
        <p:txBody>
          <a:bodyPr wrap="square" anchor="t" anchorCtr="1">
            <a:spAutoFit/>
          </a:bodyPr>
          <a:lstStyle>
            <a:lvl1pPr marL="0" indent="0" algn="ctr">
              <a:buNone/>
              <a:defRPr sz="4725" b="0" i="0" cap="none" baseline="0">
                <a:solidFill>
                  <a:schemeClr val="tx2"/>
                </a:solidFill>
                <a:latin typeface="+mn-lt"/>
                <a:ea typeface="Roboto Light" panose="02000000000000000000" pitchFamily="2" charset="0"/>
                <a:cs typeface="Roboto Light" panose="02000000000000000000" pitchFamily="2" charset="0"/>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dirty="0"/>
              <a:t>Title</a:t>
            </a:r>
          </a:p>
        </p:txBody>
      </p:sp>
      <p:sp>
        <p:nvSpPr>
          <p:cNvPr id="35" name="Text Placeholder 2">
            <a:extLst>
              <a:ext uri="{FF2B5EF4-FFF2-40B4-BE49-F238E27FC236}">
                <a16:creationId xmlns:a16="http://schemas.microsoft.com/office/drawing/2014/main" id="{5AF6F783-A7F9-CE42-A7E7-B994B1F36CC6}"/>
              </a:ext>
            </a:extLst>
          </p:cNvPr>
          <p:cNvSpPr>
            <a:spLocks noGrp="1"/>
          </p:cNvSpPr>
          <p:nvPr>
            <p:ph type="body" idx="32" hasCustomPrompt="1"/>
          </p:nvPr>
        </p:nvSpPr>
        <p:spPr>
          <a:xfrm>
            <a:off x="23089233" y="35201363"/>
            <a:ext cx="5331786" cy="764889"/>
          </a:xfrm>
        </p:spPr>
        <p:txBody>
          <a:bodyPr wrap="square" anchor="t" anchorCtr="1">
            <a:spAutoFit/>
          </a:bodyPr>
          <a:lstStyle>
            <a:lvl1pPr marL="0" indent="0" algn="ctr">
              <a:buNone/>
              <a:defRPr sz="4725" b="1" i="0" cap="all" baseline="0">
                <a:solidFill>
                  <a:schemeClr val="tx2"/>
                </a:solidFill>
                <a:latin typeface="Poppins SemiBold" pitchFamily="2" charset="77"/>
                <a:ea typeface="Roboto" panose="02000000000000000000" pitchFamily="2" charset="0"/>
                <a:cs typeface="Poppins SemiBold" pitchFamily="2" charset="77"/>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dirty="0"/>
              <a:t>Firs Last</a:t>
            </a:r>
          </a:p>
        </p:txBody>
      </p:sp>
    </p:spTree>
    <p:extLst>
      <p:ext uri="{BB962C8B-B14F-4D97-AF65-F5344CB8AC3E}">
        <p14:creationId xmlns:p14="http://schemas.microsoft.com/office/powerpoint/2010/main" val="2126852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 &amp;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819C-9297-8F4D-A917-6DFD26C9F5A3}"/>
              </a:ext>
            </a:extLst>
          </p:cNvPr>
          <p:cNvSpPr>
            <a:spLocks noGrp="1"/>
          </p:cNvSpPr>
          <p:nvPr>
            <p:ph type="title" hasCustomPrompt="1"/>
          </p:nvPr>
        </p:nvSpPr>
        <p:spPr>
          <a:xfrm>
            <a:off x="2186076" y="5614369"/>
            <a:ext cx="13815925" cy="6989577"/>
          </a:xfrm>
          <a:prstGeom prst="rect">
            <a:avLst/>
          </a:prstGeom>
        </p:spPr>
        <p:txBody>
          <a:bodyPr/>
          <a:lstStyle>
            <a:lvl1pPr>
              <a:lnSpc>
                <a:spcPct val="70000"/>
              </a:lnSpc>
              <a:defRPr spc="0" normalizeH="0" baseline="0">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8232254F-FE64-3C48-AEE6-4DA4FD2EFF2F}"/>
              </a:ext>
            </a:extLst>
          </p:cNvPr>
          <p:cNvSpPr>
            <a:spLocks noGrp="1"/>
          </p:cNvSpPr>
          <p:nvPr>
            <p:ph type="body" sz="quarter" idx="12"/>
          </p:nvPr>
        </p:nvSpPr>
        <p:spPr>
          <a:xfrm>
            <a:off x="2186076" y="12829925"/>
            <a:ext cx="19864597" cy="16129792"/>
          </a:xfrm>
        </p:spPr>
        <p:txBody>
          <a:bodyPr/>
          <a:lstStyle>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CC4ACA4C-5907-9A47-911C-FC6F076053EE}"/>
              </a:ext>
            </a:extLst>
          </p:cNvPr>
          <p:cNvPicPr>
            <a:picLocks noChangeAspect="1"/>
          </p:cNvPicPr>
          <p:nvPr/>
        </p:nvPicPr>
        <p:blipFill>
          <a:blip r:embed="rId2"/>
          <a:stretch>
            <a:fillRect/>
          </a:stretch>
        </p:blipFill>
        <p:spPr>
          <a:xfrm rot="10800000" flipH="1">
            <a:off x="26003250" y="0"/>
            <a:ext cx="6000750" cy="17068800"/>
          </a:xfrm>
          <a:prstGeom prst="rect">
            <a:avLst/>
          </a:prstGeom>
        </p:spPr>
      </p:pic>
    </p:spTree>
    <p:extLst>
      <p:ext uri="{BB962C8B-B14F-4D97-AF65-F5344CB8AC3E}">
        <p14:creationId xmlns:p14="http://schemas.microsoft.com/office/powerpoint/2010/main" val="4078626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7CCF-3D83-984A-93E3-1DEAEE324160}"/>
              </a:ext>
            </a:extLst>
          </p:cNvPr>
          <p:cNvSpPr>
            <a:spLocks noGrp="1"/>
          </p:cNvSpPr>
          <p:nvPr>
            <p:ph type="title" hasCustomPrompt="1"/>
          </p:nvPr>
        </p:nvSpPr>
        <p:spPr>
          <a:xfrm>
            <a:off x="14017279" y="8575183"/>
            <a:ext cx="13387088" cy="5933297"/>
          </a:xfrm>
          <a:prstGeom prst="rect">
            <a:avLst/>
          </a:prstGeom>
        </p:spPr>
        <p:txBody>
          <a:bodyPr/>
          <a:lstStyle>
            <a:lvl1pPr>
              <a:defRPr>
                <a:latin typeface="+mj-lt"/>
              </a:defRPr>
            </a:lvl1pPr>
          </a:lstStyle>
          <a:p>
            <a:r>
              <a:rPr lang="en-US" dirty="0"/>
              <a:t>CLICK TO EDIT MASTER TITLE</a:t>
            </a:r>
          </a:p>
        </p:txBody>
      </p:sp>
      <p:sp>
        <p:nvSpPr>
          <p:cNvPr id="9" name="Picture Placeholder 8">
            <a:extLst>
              <a:ext uri="{FF2B5EF4-FFF2-40B4-BE49-F238E27FC236}">
                <a16:creationId xmlns:a16="http://schemas.microsoft.com/office/drawing/2014/main" id="{1FE79233-B16A-BE48-90D9-55B486C0FF0B}"/>
              </a:ext>
            </a:extLst>
          </p:cNvPr>
          <p:cNvSpPr>
            <a:spLocks noGrp="1"/>
          </p:cNvSpPr>
          <p:nvPr>
            <p:ph type="pic" sz="quarter" idx="12"/>
          </p:nvPr>
        </p:nvSpPr>
        <p:spPr>
          <a:xfrm>
            <a:off x="0" y="8575183"/>
            <a:ext cx="12001500" cy="34143529"/>
          </a:xfrm>
        </p:spPr>
        <p:txBody>
          <a:bodyPr/>
          <a:lstStyle/>
          <a:p>
            <a:r>
              <a:rPr lang="en-US"/>
              <a:t>Click icon to add picture</a:t>
            </a:r>
          </a:p>
        </p:txBody>
      </p:sp>
      <p:sp>
        <p:nvSpPr>
          <p:cNvPr id="11" name="Text Placeholder 10">
            <a:extLst>
              <a:ext uri="{FF2B5EF4-FFF2-40B4-BE49-F238E27FC236}">
                <a16:creationId xmlns:a16="http://schemas.microsoft.com/office/drawing/2014/main" id="{4E1992CF-7214-CB48-86F3-27EB768074D7}"/>
              </a:ext>
            </a:extLst>
          </p:cNvPr>
          <p:cNvSpPr>
            <a:spLocks noGrp="1"/>
          </p:cNvSpPr>
          <p:nvPr>
            <p:ph type="body" sz="quarter" idx="13"/>
          </p:nvPr>
        </p:nvSpPr>
        <p:spPr>
          <a:xfrm>
            <a:off x="14017279" y="14833524"/>
            <a:ext cx="13387089" cy="674031"/>
          </a:xfrm>
        </p:spPr>
        <p:txBody>
          <a:bodyPr>
            <a:spAutoFit/>
          </a:bodyPr>
          <a:lstStyle>
            <a:lvl1pPr>
              <a:defRPr sz="4200" cap="none"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pic>
        <p:nvPicPr>
          <p:cNvPr id="5" name="Picture 4">
            <a:extLst>
              <a:ext uri="{FF2B5EF4-FFF2-40B4-BE49-F238E27FC236}">
                <a16:creationId xmlns:a16="http://schemas.microsoft.com/office/drawing/2014/main" id="{6FE227FB-BE9D-4A43-8581-3EFD69D77289}"/>
              </a:ext>
            </a:extLst>
          </p:cNvPr>
          <p:cNvPicPr>
            <a:picLocks noChangeAspect="1"/>
          </p:cNvPicPr>
          <p:nvPr/>
        </p:nvPicPr>
        <p:blipFill>
          <a:blip r:embed="rId2"/>
          <a:stretch>
            <a:fillRect/>
          </a:stretch>
        </p:blipFill>
        <p:spPr>
          <a:xfrm>
            <a:off x="0" y="40783"/>
            <a:ext cx="3000375" cy="8534400"/>
          </a:xfrm>
          <a:prstGeom prst="rect">
            <a:avLst/>
          </a:prstGeom>
        </p:spPr>
      </p:pic>
      <p:pic>
        <p:nvPicPr>
          <p:cNvPr id="6" name="Picture 5">
            <a:extLst>
              <a:ext uri="{FF2B5EF4-FFF2-40B4-BE49-F238E27FC236}">
                <a16:creationId xmlns:a16="http://schemas.microsoft.com/office/drawing/2014/main" id="{3820278E-3F60-9947-9FE0-3F6A6D3A1638}"/>
              </a:ext>
            </a:extLst>
          </p:cNvPr>
          <p:cNvPicPr>
            <a:picLocks noChangeAspect="1"/>
          </p:cNvPicPr>
          <p:nvPr/>
        </p:nvPicPr>
        <p:blipFill>
          <a:blip r:embed="rId3"/>
          <a:stretch>
            <a:fillRect/>
          </a:stretch>
        </p:blipFill>
        <p:spPr>
          <a:xfrm>
            <a:off x="3000375" y="40783"/>
            <a:ext cx="3000375" cy="8534400"/>
          </a:xfrm>
          <a:prstGeom prst="rect">
            <a:avLst/>
          </a:prstGeom>
        </p:spPr>
      </p:pic>
      <p:pic>
        <p:nvPicPr>
          <p:cNvPr id="7" name="Picture 6">
            <a:extLst>
              <a:ext uri="{FF2B5EF4-FFF2-40B4-BE49-F238E27FC236}">
                <a16:creationId xmlns:a16="http://schemas.microsoft.com/office/drawing/2014/main" id="{A0760C8F-F0B6-6D42-95D6-6D8030716EC2}"/>
              </a:ext>
            </a:extLst>
          </p:cNvPr>
          <p:cNvPicPr>
            <a:picLocks noChangeAspect="1"/>
          </p:cNvPicPr>
          <p:nvPr/>
        </p:nvPicPr>
        <p:blipFill>
          <a:blip r:embed="rId4"/>
          <a:stretch>
            <a:fillRect/>
          </a:stretch>
        </p:blipFill>
        <p:spPr>
          <a:xfrm>
            <a:off x="6000750" y="-46711"/>
            <a:ext cx="3000375" cy="8534400"/>
          </a:xfrm>
          <a:prstGeom prst="rect">
            <a:avLst/>
          </a:prstGeom>
        </p:spPr>
      </p:pic>
      <p:sp>
        <p:nvSpPr>
          <p:cNvPr id="4" name="Text Placeholder 3">
            <a:extLst>
              <a:ext uri="{FF2B5EF4-FFF2-40B4-BE49-F238E27FC236}">
                <a16:creationId xmlns:a16="http://schemas.microsoft.com/office/drawing/2014/main" id="{11E45309-756C-C340-B826-6DBF1E406B97}"/>
              </a:ext>
            </a:extLst>
          </p:cNvPr>
          <p:cNvSpPr>
            <a:spLocks noGrp="1"/>
          </p:cNvSpPr>
          <p:nvPr>
            <p:ph type="body" sz="quarter" idx="14"/>
          </p:nvPr>
        </p:nvSpPr>
        <p:spPr>
          <a:xfrm>
            <a:off x="17934799" y="23769163"/>
            <a:ext cx="9469568" cy="601318"/>
          </a:xfrm>
        </p:spPr>
        <p:txBody>
          <a:bodyPr wrap="square">
            <a:spAutoFit/>
          </a:bodyPr>
          <a:lstStyle>
            <a:lvl1pPr>
              <a:defRPr sz="3675" cap="none" baseline="0">
                <a:latin typeface="+mn-lt"/>
              </a:defRPr>
            </a:lvl1pPr>
            <a:lvl2pPr>
              <a:defRPr sz="3675" baseline="0">
                <a:latin typeface="+mn-lt"/>
              </a:defRPr>
            </a:lvl2pPr>
            <a:lvl3pPr>
              <a:defRPr sz="3675" baseline="0">
                <a:latin typeface="+mn-lt"/>
              </a:defRPr>
            </a:lvl3pPr>
            <a:lvl4pPr>
              <a:defRPr sz="3675" baseline="0">
                <a:latin typeface="+mn-lt"/>
              </a:defRPr>
            </a:lvl4pPr>
            <a:lvl5pPr>
              <a:defRPr sz="3675" baseline="0">
                <a:latin typeface="+mn-lt"/>
              </a:defRPr>
            </a:lvl5pPr>
          </a:lstStyle>
          <a:p>
            <a:pPr lvl="0"/>
            <a:r>
              <a:rPr lang="en-US"/>
              <a:t>Click to edit Master text styles</a:t>
            </a:r>
          </a:p>
        </p:txBody>
      </p:sp>
      <p:sp>
        <p:nvSpPr>
          <p:cNvPr id="24" name="Text Placeholder 3">
            <a:extLst>
              <a:ext uri="{FF2B5EF4-FFF2-40B4-BE49-F238E27FC236}">
                <a16:creationId xmlns:a16="http://schemas.microsoft.com/office/drawing/2014/main" id="{17AF0CB1-33C8-1E47-A77E-D17D6D0821F4}"/>
              </a:ext>
            </a:extLst>
          </p:cNvPr>
          <p:cNvSpPr>
            <a:spLocks noGrp="1"/>
          </p:cNvSpPr>
          <p:nvPr>
            <p:ph type="body" sz="quarter" idx="15"/>
          </p:nvPr>
        </p:nvSpPr>
        <p:spPr>
          <a:xfrm>
            <a:off x="17980258" y="31346680"/>
            <a:ext cx="9469568" cy="601318"/>
          </a:xfrm>
        </p:spPr>
        <p:txBody>
          <a:bodyPr wrap="square">
            <a:spAutoFit/>
          </a:bodyPr>
          <a:lstStyle>
            <a:lvl1pPr>
              <a:defRPr sz="3675" cap="none" baseline="0">
                <a:latin typeface="+mn-lt"/>
              </a:defRPr>
            </a:lvl1pPr>
            <a:lvl2pPr>
              <a:defRPr sz="3675" baseline="0">
                <a:latin typeface="+mn-lt"/>
              </a:defRPr>
            </a:lvl2pPr>
            <a:lvl3pPr>
              <a:defRPr sz="3675" baseline="0">
                <a:latin typeface="+mn-lt"/>
              </a:defRPr>
            </a:lvl3pPr>
            <a:lvl4pPr>
              <a:defRPr sz="3675" baseline="0">
                <a:latin typeface="+mn-lt"/>
              </a:defRPr>
            </a:lvl4pPr>
            <a:lvl5pPr>
              <a:defRPr sz="3675" baseline="0">
                <a:latin typeface="+mn-lt"/>
              </a:defRPr>
            </a:lvl5pPr>
          </a:lstStyle>
          <a:p>
            <a:pPr lvl="0"/>
            <a:r>
              <a:rPr lang="en-US"/>
              <a:t>Click to edit Master text styles</a:t>
            </a:r>
          </a:p>
        </p:txBody>
      </p:sp>
      <p:sp>
        <p:nvSpPr>
          <p:cNvPr id="25" name="Text Placeholder 3">
            <a:extLst>
              <a:ext uri="{FF2B5EF4-FFF2-40B4-BE49-F238E27FC236}">
                <a16:creationId xmlns:a16="http://schemas.microsoft.com/office/drawing/2014/main" id="{D3649FDF-AD8E-E34F-865C-543971BDF802}"/>
              </a:ext>
            </a:extLst>
          </p:cNvPr>
          <p:cNvSpPr>
            <a:spLocks noGrp="1"/>
          </p:cNvSpPr>
          <p:nvPr>
            <p:ph type="body" sz="quarter" idx="16"/>
          </p:nvPr>
        </p:nvSpPr>
        <p:spPr>
          <a:xfrm>
            <a:off x="17980258" y="38924196"/>
            <a:ext cx="9469568" cy="601318"/>
          </a:xfrm>
        </p:spPr>
        <p:txBody>
          <a:bodyPr wrap="square">
            <a:spAutoFit/>
          </a:bodyPr>
          <a:lstStyle>
            <a:lvl1pPr>
              <a:defRPr sz="3675" cap="none" baseline="0">
                <a:latin typeface="+mn-lt"/>
              </a:defRPr>
            </a:lvl1pPr>
            <a:lvl2pPr>
              <a:defRPr sz="3675" baseline="0">
                <a:latin typeface="+mn-lt"/>
              </a:defRPr>
            </a:lvl2pPr>
            <a:lvl3pPr>
              <a:defRPr sz="3675" baseline="0">
                <a:latin typeface="+mn-lt"/>
              </a:defRPr>
            </a:lvl3pPr>
            <a:lvl4pPr>
              <a:defRPr sz="3675" baseline="0">
                <a:latin typeface="+mn-lt"/>
              </a:defRPr>
            </a:lvl4pPr>
            <a:lvl5pPr>
              <a:defRPr sz="3675" baseline="0">
                <a:latin typeface="+mn-lt"/>
              </a:defRPr>
            </a:lvl5pPr>
          </a:lstStyle>
          <a:p>
            <a:pPr lvl="0"/>
            <a:r>
              <a:rPr lang="en-US"/>
              <a:t>Click to edit Master text styles</a:t>
            </a:r>
          </a:p>
        </p:txBody>
      </p:sp>
      <p:sp>
        <p:nvSpPr>
          <p:cNvPr id="27" name="Text Placeholder 26">
            <a:extLst>
              <a:ext uri="{FF2B5EF4-FFF2-40B4-BE49-F238E27FC236}">
                <a16:creationId xmlns:a16="http://schemas.microsoft.com/office/drawing/2014/main" id="{E3E0DB1D-6486-F941-A7F9-7A5A2DF9F171}"/>
              </a:ext>
            </a:extLst>
          </p:cNvPr>
          <p:cNvSpPr>
            <a:spLocks noGrp="1"/>
          </p:cNvSpPr>
          <p:nvPr>
            <p:ph type="body" sz="quarter" idx="17"/>
          </p:nvPr>
        </p:nvSpPr>
        <p:spPr>
          <a:xfrm>
            <a:off x="14017281" y="23769163"/>
            <a:ext cx="3884958" cy="3540917"/>
          </a:xfrm>
        </p:spPr>
        <p:txBody>
          <a:bodyPr/>
          <a:lstStyle>
            <a:lvl1pPr>
              <a:defRPr sz="9450" b="1" i="0" baseline="0">
                <a:latin typeface="+mj-lt"/>
              </a:defRPr>
            </a:lvl1pPr>
          </a:lstStyle>
          <a:p>
            <a:pPr lvl="0"/>
            <a:r>
              <a:rPr lang="en-US"/>
              <a:t>Click to edit Master text styles</a:t>
            </a:r>
          </a:p>
        </p:txBody>
      </p:sp>
      <p:sp>
        <p:nvSpPr>
          <p:cNvPr id="28" name="Text Placeholder 26">
            <a:extLst>
              <a:ext uri="{FF2B5EF4-FFF2-40B4-BE49-F238E27FC236}">
                <a16:creationId xmlns:a16="http://schemas.microsoft.com/office/drawing/2014/main" id="{5A118A83-7AF3-1240-944E-F6611338E596}"/>
              </a:ext>
            </a:extLst>
          </p:cNvPr>
          <p:cNvSpPr>
            <a:spLocks noGrp="1"/>
          </p:cNvSpPr>
          <p:nvPr>
            <p:ph type="body" sz="quarter" idx="18"/>
          </p:nvPr>
        </p:nvSpPr>
        <p:spPr>
          <a:xfrm>
            <a:off x="14017281" y="31346680"/>
            <a:ext cx="3884958" cy="3540917"/>
          </a:xfrm>
        </p:spPr>
        <p:txBody>
          <a:bodyPr/>
          <a:lstStyle>
            <a:lvl1pPr>
              <a:defRPr sz="9450" b="1" i="0" baseline="0">
                <a:latin typeface="+mj-lt"/>
              </a:defRPr>
            </a:lvl1pPr>
          </a:lstStyle>
          <a:p>
            <a:pPr lvl="0"/>
            <a:r>
              <a:rPr lang="en-US"/>
              <a:t>Click to edit Master text styles</a:t>
            </a:r>
          </a:p>
        </p:txBody>
      </p:sp>
      <p:sp>
        <p:nvSpPr>
          <p:cNvPr id="29" name="Text Placeholder 26">
            <a:extLst>
              <a:ext uri="{FF2B5EF4-FFF2-40B4-BE49-F238E27FC236}">
                <a16:creationId xmlns:a16="http://schemas.microsoft.com/office/drawing/2014/main" id="{EDAD647F-1D52-0046-AB4C-87E19147F2E1}"/>
              </a:ext>
            </a:extLst>
          </p:cNvPr>
          <p:cNvSpPr>
            <a:spLocks noGrp="1"/>
          </p:cNvSpPr>
          <p:nvPr>
            <p:ph type="body" sz="quarter" idx="19"/>
          </p:nvPr>
        </p:nvSpPr>
        <p:spPr>
          <a:xfrm>
            <a:off x="14017280" y="38924196"/>
            <a:ext cx="3884958" cy="3794515"/>
          </a:xfrm>
        </p:spPr>
        <p:txBody>
          <a:bodyPr/>
          <a:lstStyle>
            <a:lvl1pPr>
              <a:defRPr sz="9450" b="1" i="0" baseline="0">
                <a:latin typeface="+mj-lt"/>
              </a:defRPr>
            </a:lvl1pPr>
          </a:lstStyle>
          <a:p>
            <a:pPr lvl="0"/>
            <a:r>
              <a:rPr lang="en-US"/>
              <a:t>Click to edit Master text styles</a:t>
            </a:r>
          </a:p>
        </p:txBody>
      </p:sp>
    </p:spTree>
    <p:extLst>
      <p:ext uri="{BB962C8B-B14F-4D97-AF65-F5344CB8AC3E}">
        <p14:creationId xmlns:p14="http://schemas.microsoft.com/office/powerpoint/2010/main" val="394253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ef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965632" y="7631228"/>
            <a:ext cx="13201650" cy="11948160"/>
          </a:xfrm>
          <a:prstGeom prst="rect">
            <a:avLst/>
          </a:prstGeom>
        </p:spPr>
        <p:txBody>
          <a:bodyPr anchor="b">
            <a:normAutofit/>
          </a:bodyPr>
          <a:lstStyle>
            <a:lvl1pPr>
              <a:defRPr sz="9450" b="1" i="0">
                <a:latin typeface="+mj-lt"/>
                <a:cs typeface="Poppins" pitchFamily="2" charset="77"/>
              </a:defRPr>
            </a:lvl1pPr>
          </a:lstStyle>
          <a:p>
            <a:r>
              <a:rPr lang="en-US" dirty="0"/>
              <a:t>CLICK TO EDIT MASTER TITLE STYLE</a:t>
            </a:r>
          </a:p>
        </p:txBody>
      </p:sp>
      <p:sp>
        <p:nvSpPr>
          <p:cNvPr id="3" name="Picture Placeholder 2"/>
          <p:cNvSpPr>
            <a:spLocks noGrp="1"/>
          </p:cNvSpPr>
          <p:nvPr>
            <p:ph type="pic" idx="1"/>
          </p:nvPr>
        </p:nvSpPr>
        <p:spPr>
          <a:xfrm>
            <a:off x="27276" y="8379228"/>
            <a:ext cx="12001500" cy="34137600"/>
          </a:xfrm>
        </p:spPr>
        <p:txBody>
          <a:bodyPr anchor="t">
            <a:normAutofit/>
          </a:bodyPr>
          <a:lstStyle>
            <a:lvl1pPr marL="0" indent="0">
              <a:buNone/>
              <a:defRPr sz="4200" b="0" i="0">
                <a:latin typeface="Roboto Light" panose="02000000000000000000" pitchFamily="2" charset="0"/>
                <a:ea typeface="Roboto Light" panose="02000000000000000000" pitchFamily="2" charset="0"/>
                <a:cs typeface="Roboto Light" panose="02000000000000000000" pitchFamily="2" charset="0"/>
              </a:defRPr>
            </a:lvl1pPr>
            <a:lvl2pPr marL="1200150" indent="0">
              <a:buNone/>
              <a:defRPr sz="7350"/>
            </a:lvl2pPr>
            <a:lvl3pPr marL="2400300" indent="0">
              <a:buNone/>
              <a:defRPr sz="6300"/>
            </a:lvl3pPr>
            <a:lvl4pPr marL="3600450" indent="0">
              <a:buNone/>
              <a:defRPr sz="5250"/>
            </a:lvl4pPr>
            <a:lvl5pPr marL="4800600" indent="0">
              <a:buNone/>
              <a:defRPr sz="5250"/>
            </a:lvl5pPr>
            <a:lvl6pPr marL="6000750" indent="0">
              <a:buNone/>
              <a:defRPr sz="5250"/>
            </a:lvl6pPr>
            <a:lvl7pPr marL="7200900" indent="0">
              <a:buNone/>
              <a:defRPr sz="5250"/>
            </a:lvl7pPr>
            <a:lvl8pPr marL="8401050" indent="0">
              <a:buNone/>
              <a:defRPr sz="5250"/>
            </a:lvl8pPr>
            <a:lvl9pPr marL="9601200" indent="0">
              <a:buNone/>
              <a:defRPr sz="5250"/>
            </a:lvl9pPr>
          </a:lstStyle>
          <a:p>
            <a:r>
              <a:rPr lang="en-US"/>
              <a:t>Click icon to add picture</a:t>
            </a:r>
            <a:endParaRPr lang="en-US" dirty="0"/>
          </a:p>
        </p:txBody>
      </p:sp>
      <p:sp>
        <p:nvSpPr>
          <p:cNvPr id="11" name="Text Placeholder 2">
            <a:extLst>
              <a:ext uri="{FF2B5EF4-FFF2-40B4-BE49-F238E27FC236}">
                <a16:creationId xmlns:a16="http://schemas.microsoft.com/office/drawing/2014/main" id="{8EA31E52-8983-D940-A62D-E17AEFFD9A04}"/>
              </a:ext>
            </a:extLst>
          </p:cNvPr>
          <p:cNvSpPr>
            <a:spLocks noGrp="1"/>
          </p:cNvSpPr>
          <p:nvPr>
            <p:ph type="body" idx="10"/>
          </p:nvPr>
        </p:nvSpPr>
        <p:spPr>
          <a:xfrm>
            <a:off x="15965632" y="20482560"/>
            <a:ext cx="13201650" cy="746743"/>
          </a:xfrm>
        </p:spPr>
        <p:txBody>
          <a:bodyPr wrap="square">
            <a:spAutoFit/>
          </a:bodyPr>
          <a:lstStyle>
            <a:lvl1pPr marL="0" indent="0">
              <a:buNone/>
              <a:defRPr sz="4725" b="0" i="0" cap="none" baseline="0">
                <a:solidFill>
                  <a:schemeClr val="tx2"/>
                </a:solidFill>
                <a:latin typeface="+mn-lt"/>
                <a:ea typeface="Roboto Light" panose="02000000000000000000" pitchFamily="2" charset="0"/>
                <a:cs typeface="Roboto Light" panose="02000000000000000000" pitchFamily="2" charset="0"/>
              </a:defRPr>
            </a:lvl1pPr>
            <a:lvl2pPr marL="1200150" indent="0">
              <a:buNone/>
              <a:defRPr sz="5250">
                <a:solidFill>
                  <a:schemeClr val="tx1">
                    <a:tint val="75000"/>
                  </a:schemeClr>
                </a:solidFill>
              </a:defRPr>
            </a:lvl2pPr>
            <a:lvl3pPr marL="2400300" indent="0">
              <a:buNone/>
              <a:defRPr sz="4725">
                <a:solidFill>
                  <a:schemeClr val="tx1">
                    <a:tint val="75000"/>
                  </a:schemeClr>
                </a:solidFill>
              </a:defRPr>
            </a:lvl3pPr>
            <a:lvl4pPr marL="3600450" indent="0">
              <a:buNone/>
              <a:defRPr sz="4200">
                <a:solidFill>
                  <a:schemeClr val="tx1">
                    <a:tint val="75000"/>
                  </a:schemeClr>
                </a:solidFill>
              </a:defRPr>
            </a:lvl4pPr>
            <a:lvl5pPr marL="4800600" indent="0">
              <a:buNone/>
              <a:defRPr sz="4200">
                <a:solidFill>
                  <a:schemeClr val="tx1">
                    <a:tint val="75000"/>
                  </a:schemeClr>
                </a:solidFill>
              </a:defRPr>
            </a:lvl5pPr>
            <a:lvl6pPr marL="6000750" indent="0">
              <a:buNone/>
              <a:defRPr sz="4200">
                <a:solidFill>
                  <a:schemeClr val="tx1">
                    <a:tint val="75000"/>
                  </a:schemeClr>
                </a:solidFill>
              </a:defRPr>
            </a:lvl6pPr>
            <a:lvl7pPr marL="7200900" indent="0">
              <a:buNone/>
              <a:defRPr sz="4200">
                <a:solidFill>
                  <a:schemeClr val="tx1">
                    <a:tint val="75000"/>
                  </a:schemeClr>
                </a:solidFill>
              </a:defRPr>
            </a:lvl7pPr>
            <a:lvl8pPr marL="8401050" indent="0">
              <a:buNone/>
              <a:defRPr sz="4200">
                <a:solidFill>
                  <a:schemeClr val="tx1">
                    <a:tint val="75000"/>
                  </a:schemeClr>
                </a:solidFill>
              </a:defRPr>
            </a:lvl8pPr>
            <a:lvl9pPr marL="9601200" indent="0">
              <a:buNone/>
              <a:defRPr sz="42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576282E6-0B7E-4B42-92C5-B35516C76793}"/>
              </a:ext>
            </a:extLst>
          </p:cNvPr>
          <p:cNvPicPr>
            <a:picLocks noChangeAspect="1"/>
          </p:cNvPicPr>
          <p:nvPr/>
        </p:nvPicPr>
        <p:blipFill>
          <a:blip r:embed="rId2"/>
          <a:stretch>
            <a:fillRect/>
          </a:stretch>
        </p:blipFill>
        <p:spPr>
          <a:xfrm>
            <a:off x="0" y="42672000"/>
            <a:ext cx="3000375" cy="8534400"/>
          </a:xfrm>
          <a:prstGeom prst="rect">
            <a:avLst/>
          </a:prstGeom>
        </p:spPr>
      </p:pic>
      <p:pic>
        <p:nvPicPr>
          <p:cNvPr id="6" name="Picture 5">
            <a:extLst>
              <a:ext uri="{FF2B5EF4-FFF2-40B4-BE49-F238E27FC236}">
                <a16:creationId xmlns:a16="http://schemas.microsoft.com/office/drawing/2014/main" id="{F2FE659B-09AF-F54F-98AD-364A364A4413}"/>
              </a:ext>
            </a:extLst>
          </p:cNvPr>
          <p:cNvPicPr>
            <a:picLocks noChangeAspect="1"/>
          </p:cNvPicPr>
          <p:nvPr/>
        </p:nvPicPr>
        <p:blipFill rotWithShape="1">
          <a:blip r:embed="rId3"/>
          <a:srcRect t="50000"/>
          <a:stretch/>
        </p:blipFill>
        <p:spPr>
          <a:xfrm rot="10800000" flipH="1">
            <a:off x="3027651" y="42672000"/>
            <a:ext cx="6000750" cy="8534400"/>
          </a:xfrm>
          <a:prstGeom prst="rect">
            <a:avLst/>
          </a:prstGeom>
        </p:spPr>
      </p:pic>
    </p:spTree>
    <p:extLst>
      <p:ext uri="{BB962C8B-B14F-4D97-AF65-F5344CB8AC3E}">
        <p14:creationId xmlns:p14="http://schemas.microsoft.com/office/powerpoint/2010/main" val="2969505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3A18-B08C-524B-BDE8-93E42488B242}"/>
              </a:ext>
            </a:extLst>
          </p:cNvPr>
          <p:cNvSpPr>
            <a:spLocks noGrp="1"/>
          </p:cNvSpPr>
          <p:nvPr>
            <p:ph type="title" hasCustomPrompt="1"/>
          </p:nvPr>
        </p:nvSpPr>
        <p:spPr>
          <a:xfrm>
            <a:off x="2174844" y="3600543"/>
            <a:ext cx="14727269" cy="8160835"/>
          </a:xfrm>
          <a:prstGeom prst="rect">
            <a:avLst/>
          </a:prstGeom>
        </p:spPr>
        <p:txBody>
          <a:bodyPr wrap="square" bIns="0" anchor="b" anchorCtr="0"/>
          <a:lstStyle>
            <a:lvl1pPr>
              <a:defRPr b="1" i="0" cap="all" baseline="0">
                <a:latin typeface="+mj-lt"/>
                <a:cs typeface="Poppins" pitchFamily="2" charset="77"/>
              </a:defRPr>
            </a:lvl1pPr>
          </a:lstStyle>
          <a:p>
            <a:r>
              <a:rPr lang="en-US" dirty="0"/>
              <a:t>CLICK TO EDIT MASTER TITLE STYLE</a:t>
            </a:r>
          </a:p>
        </p:txBody>
      </p:sp>
      <p:sp>
        <p:nvSpPr>
          <p:cNvPr id="3" name="Chart Placeholder 5">
            <a:extLst>
              <a:ext uri="{FF2B5EF4-FFF2-40B4-BE49-F238E27FC236}">
                <a16:creationId xmlns:a16="http://schemas.microsoft.com/office/drawing/2014/main" id="{DB38BA48-2389-D340-BDD4-64537564AD5C}"/>
              </a:ext>
            </a:extLst>
          </p:cNvPr>
          <p:cNvSpPr>
            <a:spLocks noGrp="1"/>
          </p:cNvSpPr>
          <p:nvPr>
            <p:ph type="chart" sz="quarter" idx="10"/>
          </p:nvPr>
        </p:nvSpPr>
        <p:spPr>
          <a:xfrm>
            <a:off x="2174844" y="12474155"/>
            <a:ext cx="22994675" cy="31051287"/>
          </a:xfrm>
        </p:spPr>
        <p:txBody>
          <a:bodyPr/>
          <a:lstStyle>
            <a:lvl1pPr>
              <a:defRPr sz="7875" b="0" i="0" cap="all" baseline="0">
                <a:latin typeface="Poppins Light" pitchFamily="2" charset="77"/>
                <a:cs typeface="Poppins Light" pitchFamily="2" charset="77"/>
              </a:defRPr>
            </a:lvl1pPr>
          </a:lstStyle>
          <a:p>
            <a:r>
              <a:rPr lang="en-US"/>
              <a:t>Click icon to add chart</a:t>
            </a:r>
            <a:endParaRPr lang="en-US" dirty="0"/>
          </a:p>
        </p:txBody>
      </p:sp>
      <p:pic>
        <p:nvPicPr>
          <p:cNvPr id="4" name="Picture 3">
            <a:extLst>
              <a:ext uri="{FF2B5EF4-FFF2-40B4-BE49-F238E27FC236}">
                <a16:creationId xmlns:a16="http://schemas.microsoft.com/office/drawing/2014/main" id="{F146118E-BA88-1A42-BFCE-13D895F73FE0}"/>
              </a:ext>
            </a:extLst>
          </p:cNvPr>
          <p:cNvPicPr>
            <a:picLocks noChangeAspect="1"/>
          </p:cNvPicPr>
          <p:nvPr/>
        </p:nvPicPr>
        <p:blipFill>
          <a:blip r:embed="rId2"/>
          <a:stretch>
            <a:fillRect/>
          </a:stretch>
        </p:blipFill>
        <p:spPr>
          <a:xfrm>
            <a:off x="26041767" y="0"/>
            <a:ext cx="6000750" cy="17068800"/>
          </a:xfrm>
          <a:prstGeom prst="rect">
            <a:avLst/>
          </a:prstGeom>
        </p:spPr>
      </p:pic>
    </p:spTree>
    <p:extLst>
      <p:ext uri="{BB962C8B-B14F-4D97-AF65-F5344CB8AC3E}">
        <p14:creationId xmlns:p14="http://schemas.microsoft.com/office/powerpoint/2010/main" val="3151815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lank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8FFFF6-79EB-B744-9FE3-A5806E70E913}"/>
              </a:ext>
            </a:extLst>
          </p:cNvPr>
          <p:cNvPicPr>
            <a:picLocks noChangeAspect="1"/>
          </p:cNvPicPr>
          <p:nvPr/>
        </p:nvPicPr>
        <p:blipFill>
          <a:blip r:embed="rId2"/>
          <a:stretch>
            <a:fillRect/>
          </a:stretch>
        </p:blipFill>
        <p:spPr>
          <a:xfrm>
            <a:off x="0" y="34137600"/>
            <a:ext cx="3000375" cy="8534400"/>
          </a:xfrm>
          <a:prstGeom prst="rect">
            <a:avLst/>
          </a:prstGeom>
        </p:spPr>
      </p:pic>
      <p:pic>
        <p:nvPicPr>
          <p:cNvPr id="3" name="Picture 2">
            <a:extLst>
              <a:ext uri="{FF2B5EF4-FFF2-40B4-BE49-F238E27FC236}">
                <a16:creationId xmlns:a16="http://schemas.microsoft.com/office/drawing/2014/main" id="{7937F325-D65D-B84F-A286-B833351C513C}"/>
              </a:ext>
            </a:extLst>
          </p:cNvPr>
          <p:cNvPicPr>
            <a:picLocks noChangeAspect="1"/>
          </p:cNvPicPr>
          <p:nvPr/>
        </p:nvPicPr>
        <p:blipFill>
          <a:blip r:embed="rId3"/>
          <a:stretch>
            <a:fillRect/>
          </a:stretch>
        </p:blipFill>
        <p:spPr>
          <a:xfrm>
            <a:off x="-26460" y="42672000"/>
            <a:ext cx="3000375" cy="8534400"/>
          </a:xfrm>
          <a:prstGeom prst="rect">
            <a:avLst/>
          </a:prstGeom>
        </p:spPr>
      </p:pic>
      <p:pic>
        <p:nvPicPr>
          <p:cNvPr id="4" name="Picture 3">
            <a:extLst>
              <a:ext uri="{FF2B5EF4-FFF2-40B4-BE49-F238E27FC236}">
                <a16:creationId xmlns:a16="http://schemas.microsoft.com/office/drawing/2014/main" id="{CE66913F-AF03-DF43-9F9D-FB2AD5D9326A}"/>
              </a:ext>
            </a:extLst>
          </p:cNvPr>
          <p:cNvPicPr>
            <a:picLocks noChangeAspect="1"/>
          </p:cNvPicPr>
          <p:nvPr/>
        </p:nvPicPr>
        <p:blipFill>
          <a:blip r:embed="rId4"/>
          <a:stretch>
            <a:fillRect/>
          </a:stretch>
        </p:blipFill>
        <p:spPr>
          <a:xfrm>
            <a:off x="2983007" y="42672000"/>
            <a:ext cx="3000375" cy="8534400"/>
          </a:xfrm>
          <a:prstGeom prst="rect">
            <a:avLst/>
          </a:prstGeom>
        </p:spPr>
      </p:pic>
    </p:spTree>
    <p:extLst>
      <p:ext uri="{BB962C8B-B14F-4D97-AF65-F5344CB8AC3E}">
        <p14:creationId xmlns:p14="http://schemas.microsoft.com/office/powerpoint/2010/main" val="643986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Bol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46C6-EC0B-0442-8578-87AC7B16A517}"/>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2717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Light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46C6-EC0B-0442-8578-87AC7B16A517}"/>
              </a:ext>
            </a:extLst>
          </p:cNvPr>
          <p:cNvSpPr>
            <a:spLocks noGrp="1"/>
          </p:cNvSpPr>
          <p:nvPr>
            <p:ph type="title"/>
          </p:nvPr>
        </p:nvSpPr>
        <p:spPr/>
        <p:txBody>
          <a:bodyPr/>
          <a:lstStyle>
            <a:lvl1pPr>
              <a:defRPr sz="7875" b="0" i="0" baseline="0">
                <a:latin typeface="Poppins Light" pitchFamily="2" charset="77"/>
                <a:cs typeface="Poppins Ligh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436549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7" name="Title 1"/>
          <p:cNvSpPr>
            <a:spLocks noGrp="1"/>
          </p:cNvSpPr>
          <p:nvPr>
            <p:ph type="title" idx="13" hasCustomPrompt="1"/>
          </p:nvPr>
        </p:nvSpPr>
        <p:spPr>
          <a:xfrm>
            <a:off x="2133600" y="22758400"/>
            <a:ext cx="26803350" cy="4930987"/>
          </a:xfrm>
        </p:spPr>
        <p:txBody>
          <a:bodyPr/>
          <a:lstStyle>
            <a:lvl1pPr algn="ctr">
              <a:defRPr sz="21000"/>
            </a:lvl1pPr>
          </a:lstStyle>
          <a:p>
            <a:r>
              <a:rPr lang="en-US"/>
              <a:t>click to edit </a:t>
            </a:r>
            <a:br>
              <a:rPr lang="en-US"/>
            </a:br>
            <a:r>
              <a:rPr lang="en-US"/>
              <a:t>master title style</a:t>
            </a:r>
          </a:p>
        </p:txBody>
      </p:sp>
    </p:spTree>
    <p:extLst>
      <p:ext uri="{BB962C8B-B14F-4D97-AF65-F5344CB8AC3E}">
        <p14:creationId xmlns:p14="http://schemas.microsoft.com/office/powerpoint/2010/main" val="124015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lanck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B90F7-8FFF-A143-8609-EB68CC97120E}"/>
              </a:ext>
            </a:extLst>
          </p:cNvPr>
          <p:cNvPicPr>
            <a:picLocks noChangeAspect="1"/>
          </p:cNvPicPr>
          <p:nvPr/>
        </p:nvPicPr>
        <p:blipFill>
          <a:blip r:embed="rId2"/>
          <a:stretch>
            <a:fillRect/>
          </a:stretch>
        </p:blipFill>
        <p:spPr>
          <a:xfrm>
            <a:off x="0" y="42672000"/>
            <a:ext cx="3000375" cy="8534400"/>
          </a:xfrm>
          <a:prstGeom prst="rect">
            <a:avLst/>
          </a:prstGeom>
        </p:spPr>
      </p:pic>
      <p:pic>
        <p:nvPicPr>
          <p:cNvPr id="3" name="Picture 2">
            <a:extLst>
              <a:ext uri="{FF2B5EF4-FFF2-40B4-BE49-F238E27FC236}">
                <a16:creationId xmlns:a16="http://schemas.microsoft.com/office/drawing/2014/main" id="{827701CF-00E5-B841-BD1E-0EBDCF1CE903}"/>
              </a:ext>
            </a:extLst>
          </p:cNvPr>
          <p:cNvPicPr>
            <a:picLocks noChangeAspect="1"/>
          </p:cNvPicPr>
          <p:nvPr/>
        </p:nvPicPr>
        <p:blipFill>
          <a:blip r:embed="rId3"/>
          <a:stretch>
            <a:fillRect/>
          </a:stretch>
        </p:blipFill>
        <p:spPr>
          <a:xfrm>
            <a:off x="26099" y="34137600"/>
            <a:ext cx="3000375" cy="8534400"/>
          </a:xfrm>
          <a:prstGeom prst="rect">
            <a:avLst/>
          </a:prstGeom>
        </p:spPr>
      </p:pic>
      <p:pic>
        <p:nvPicPr>
          <p:cNvPr id="4" name="Picture 3">
            <a:extLst>
              <a:ext uri="{FF2B5EF4-FFF2-40B4-BE49-F238E27FC236}">
                <a16:creationId xmlns:a16="http://schemas.microsoft.com/office/drawing/2014/main" id="{36F1C42C-AF61-DF40-84FF-8A5F3BC344FC}"/>
              </a:ext>
            </a:extLst>
          </p:cNvPr>
          <p:cNvPicPr>
            <a:picLocks noChangeAspect="1"/>
          </p:cNvPicPr>
          <p:nvPr/>
        </p:nvPicPr>
        <p:blipFill>
          <a:blip r:embed="rId4"/>
          <a:stretch>
            <a:fillRect/>
          </a:stretch>
        </p:blipFill>
        <p:spPr>
          <a:xfrm>
            <a:off x="3052572" y="42672000"/>
            <a:ext cx="3000375" cy="8534400"/>
          </a:xfrm>
          <a:prstGeom prst="rect">
            <a:avLst/>
          </a:prstGeom>
        </p:spPr>
      </p:pic>
    </p:spTree>
    <p:extLst>
      <p:ext uri="{BB962C8B-B14F-4D97-AF65-F5344CB8AC3E}">
        <p14:creationId xmlns:p14="http://schemas.microsoft.com/office/powerpoint/2010/main" val="3274727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00300" y="15907177"/>
            <a:ext cx="27203400" cy="10976187"/>
          </a:xfrm>
        </p:spPr>
        <p:txBody>
          <a:bodyPr/>
          <a:lstStyle/>
          <a:p>
            <a:r>
              <a:rPr lang="en-US"/>
              <a:t>Click to edit Master title style</a:t>
            </a:r>
          </a:p>
        </p:txBody>
      </p:sp>
      <p:sp>
        <p:nvSpPr>
          <p:cNvPr id="3" name="Subtitle 2"/>
          <p:cNvSpPr>
            <a:spLocks noGrp="1"/>
          </p:cNvSpPr>
          <p:nvPr>
            <p:ph type="subTitle" idx="1"/>
          </p:nvPr>
        </p:nvSpPr>
        <p:spPr>
          <a:xfrm>
            <a:off x="4800600" y="29016960"/>
            <a:ext cx="22402800" cy="13086080"/>
          </a:xfrm>
        </p:spPr>
        <p:txBody>
          <a:bodyPr/>
          <a:lstStyle>
            <a:lvl1pPr marL="0" indent="0" algn="ctr">
              <a:buNone/>
              <a:defRPr>
                <a:solidFill>
                  <a:schemeClr val="tx1">
                    <a:tint val="75000"/>
                  </a:schemeClr>
                </a:solidFill>
              </a:defRPr>
            </a:lvl1pPr>
            <a:lvl2pPr marL="2377425" indent="0" algn="ctr">
              <a:buNone/>
              <a:defRPr>
                <a:solidFill>
                  <a:schemeClr val="tx1">
                    <a:tint val="75000"/>
                  </a:schemeClr>
                </a:solidFill>
              </a:defRPr>
            </a:lvl2pPr>
            <a:lvl3pPr marL="4754850" indent="0" algn="ctr">
              <a:buNone/>
              <a:defRPr>
                <a:solidFill>
                  <a:schemeClr val="tx1">
                    <a:tint val="75000"/>
                  </a:schemeClr>
                </a:solidFill>
              </a:defRPr>
            </a:lvl3pPr>
            <a:lvl4pPr marL="7132275" indent="0" algn="ctr">
              <a:buNone/>
              <a:defRPr>
                <a:solidFill>
                  <a:schemeClr val="tx1">
                    <a:tint val="75000"/>
                  </a:schemeClr>
                </a:solidFill>
              </a:defRPr>
            </a:lvl4pPr>
            <a:lvl5pPr marL="9509700" indent="0" algn="ctr">
              <a:buNone/>
              <a:defRPr>
                <a:solidFill>
                  <a:schemeClr val="tx1">
                    <a:tint val="75000"/>
                  </a:schemeClr>
                </a:solidFill>
              </a:defRPr>
            </a:lvl5pPr>
            <a:lvl6pPr marL="11887125" indent="0" algn="ctr">
              <a:buNone/>
              <a:defRPr>
                <a:solidFill>
                  <a:schemeClr val="tx1">
                    <a:tint val="75000"/>
                  </a:schemeClr>
                </a:solidFill>
              </a:defRPr>
            </a:lvl6pPr>
            <a:lvl7pPr marL="14264550" indent="0" algn="ctr">
              <a:buNone/>
              <a:defRPr>
                <a:solidFill>
                  <a:schemeClr val="tx1">
                    <a:tint val="75000"/>
                  </a:schemeClr>
                </a:solidFill>
              </a:defRPr>
            </a:lvl7pPr>
            <a:lvl8pPr marL="16641976" indent="0" algn="ctr">
              <a:buNone/>
              <a:defRPr>
                <a:solidFill>
                  <a:schemeClr val="tx1">
                    <a:tint val="75000"/>
                  </a:schemeClr>
                </a:solidFill>
              </a:defRPr>
            </a:lvl8pPr>
            <a:lvl9pPr marL="190194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600200" y="47460750"/>
            <a:ext cx="7467600" cy="2726267"/>
          </a:xfrm>
          <a:prstGeom prst="rect">
            <a:avLst/>
          </a:prstGeom>
        </p:spPr>
        <p:txBody>
          <a:bodyPr/>
          <a:lstStyle/>
          <a:p>
            <a:fld id="{309CB31B-396E-4231-BEDD-8B2D971A90D5}"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D6D09-4279-486C-963E-0B3A55881140}" type="slidenum">
              <a:rPr lang="en-US" smtClean="0"/>
              <a:pPr/>
              <a:t>‹#›</a:t>
            </a:fld>
            <a:endParaRPr lang="en-US"/>
          </a:p>
        </p:txBody>
      </p:sp>
    </p:spTree>
    <p:extLst>
      <p:ext uri="{BB962C8B-B14F-4D97-AF65-F5344CB8AC3E}">
        <p14:creationId xmlns:p14="http://schemas.microsoft.com/office/powerpoint/2010/main" val="2898760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13655040"/>
            <a:ext cx="26225500" cy="3129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3200400" y="7396480"/>
            <a:ext cx="25603200" cy="4930987"/>
          </a:xfrm>
        </p:spPr>
        <p:txBody>
          <a:bodyPr/>
          <a:lstStyle>
            <a:lvl1pPr>
              <a:defRPr sz="12600"/>
            </a:lvl1pPr>
          </a:lstStyle>
          <a:p>
            <a:r>
              <a:rPr lang="en-US"/>
              <a:t>click to edit master title style</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a:xfrm>
            <a:off x="1866900" y="47792640"/>
            <a:ext cx="6667500" cy="2275840"/>
          </a:xfrm>
        </p:spPr>
        <p:txBody>
          <a:bodyPr/>
          <a:lstStyle>
            <a:lvl1pPr>
              <a:defRPr/>
            </a:lvl1pPr>
          </a:lstStyle>
          <a:p>
            <a:fld id="{D7DD6D09-4279-486C-963E-0B3A55881140}" type="slidenum">
              <a:rPr lang="en-US" smtClean="0"/>
              <a:pPr/>
              <a:t>‹#›</a:t>
            </a:fld>
            <a:endParaRPr lang="en-US"/>
          </a:p>
        </p:txBody>
      </p:sp>
    </p:spTree>
    <p:extLst>
      <p:ext uri="{BB962C8B-B14F-4D97-AF65-F5344CB8AC3E}">
        <p14:creationId xmlns:p14="http://schemas.microsoft.com/office/powerpoint/2010/main" val="127148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00400" y="13086080"/>
            <a:ext cx="12357100" cy="30723840"/>
          </a:xfrm>
        </p:spPr>
        <p:txBody>
          <a:bodyPr/>
          <a:lstStyle>
            <a:lvl1pPr>
              <a:defRPr sz="9800"/>
            </a:lvl1pPr>
            <a:lvl2pPr>
              <a:defRPr sz="8400"/>
            </a:lvl2pPr>
            <a:lvl3pPr>
              <a:defRPr sz="7000"/>
            </a:lvl3pPr>
            <a:lvl4pPr>
              <a:defRPr sz="6300"/>
            </a:lvl4pPr>
            <a:lvl5pPr>
              <a:defRPr sz="6300"/>
            </a:lvl5pPr>
            <a:lvl6pPr>
              <a:defRPr sz="6300"/>
            </a:lvl6pPr>
            <a:lvl7pPr>
              <a:defRPr sz="6300"/>
            </a:lvl7pPr>
            <a:lvl8pPr>
              <a:defRPr sz="6300"/>
            </a:lvl8pPr>
            <a:lvl9pPr>
              <a:defRPr sz="6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090900" y="13086080"/>
            <a:ext cx="12712700" cy="30723840"/>
          </a:xfrm>
        </p:spPr>
        <p:txBody>
          <a:bodyPr/>
          <a:lstStyle>
            <a:lvl1pPr>
              <a:defRPr sz="9800"/>
            </a:lvl1pPr>
            <a:lvl2pPr>
              <a:defRPr sz="8400"/>
            </a:lvl2pPr>
            <a:lvl3pPr>
              <a:defRPr sz="7000"/>
            </a:lvl3pPr>
            <a:lvl4pPr>
              <a:defRPr sz="6300"/>
            </a:lvl4pPr>
            <a:lvl5pPr>
              <a:defRPr sz="6300"/>
            </a:lvl5pPr>
            <a:lvl6pPr>
              <a:defRPr sz="6300"/>
            </a:lvl6pPr>
            <a:lvl7pPr>
              <a:defRPr sz="6300"/>
            </a:lvl7pPr>
            <a:lvl8pPr>
              <a:defRPr sz="6300"/>
            </a:lvl8pPr>
            <a:lvl9pPr>
              <a:defRPr sz="6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D7DD6D09-4279-486C-963E-0B3A55881140}" type="slidenum">
              <a:rPr lang="en-US" smtClean="0"/>
              <a:pPr/>
              <a:t>‹#›</a:t>
            </a:fld>
            <a:endParaRPr lang="en-US"/>
          </a:p>
        </p:txBody>
      </p:sp>
      <p:sp>
        <p:nvSpPr>
          <p:cNvPr id="10" name="Title 1"/>
          <p:cNvSpPr>
            <a:spLocks noGrp="1"/>
          </p:cNvSpPr>
          <p:nvPr>
            <p:ph type="title" hasCustomPrompt="1"/>
          </p:nvPr>
        </p:nvSpPr>
        <p:spPr>
          <a:xfrm>
            <a:off x="3200400" y="7396480"/>
            <a:ext cx="25603200" cy="4930987"/>
          </a:xfrm>
        </p:spPr>
        <p:txBody>
          <a:bodyPr/>
          <a:lstStyle>
            <a:lvl1pPr>
              <a:defRPr sz="12600"/>
            </a:lvl1pPr>
          </a:lstStyle>
          <a:p>
            <a:r>
              <a:rPr lang="en-US"/>
              <a:t>click to edit master title style</a:t>
            </a:r>
          </a:p>
        </p:txBody>
      </p:sp>
    </p:spTree>
    <p:extLst>
      <p:ext uri="{BB962C8B-B14F-4D97-AF65-F5344CB8AC3E}">
        <p14:creationId xmlns:p14="http://schemas.microsoft.com/office/powerpoint/2010/main" val="29899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00400" y="15361920"/>
            <a:ext cx="12534900" cy="3070010"/>
          </a:xfrm>
        </p:spPr>
        <p:txBody>
          <a:bodyPr anchor="b"/>
          <a:lstStyle>
            <a:lvl1pPr marL="0" indent="0">
              <a:buNone/>
              <a:defRPr sz="8400" b="1"/>
            </a:lvl1pPr>
            <a:lvl2pPr marL="1600200" indent="0">
              <a:buNone/>
              <a:defRPr sz="7000" b="1"/>
            </a:lvl2pPr>
            <a:lvl3pPr marL="3200400" indent="0">
              <a:buNone/>
              <a:defRPr sz="6300" b="1"/>
            </a:lvl3pPr>
            <a:lvl4pPr marL="4800600" indent="0">
              <a:buNone/>
              <a:defRPr sz="5600" b="1"/>
            </a:lvl4pPr>
            <a:lvl5pPr marL="6400800" indent="0">
              <a:buNone/>
              <a:defRPr sz="5600" b="1"/>
            </a:lvl5pPr>
            <a:lvl6pPr marL="8001000" indent="0">
              <a:buNone/>
              <a:defRPr sz="5600" b="1"/>
            </a:lvl6pPr>
            <a:lvl7pPr marL="9601200" indent="0">
              <a:buNone/>
              <a:defRPr sz="5600" b="1"/>
            </a:lvl7pPr>
            <a:lvl8pPr marL="11201400" indent="0">
              <a:buNone/>
              <a:defRPr sz="5600" b="1"/>
            </a:lvl8pPr>
            <a:lvl9pPr marL="12801600" indent="0">
              <a:buNone/>
              <a:defRPr sz="5600" b="1"/>
            </a:lvl9pPr>
          </a:lstStyle>
          <a:p>
            <a:pPr lvl="0"/>
            <a:r>
              <a:rPr lang="en-US"/>
              <a:t>Click to edit Master text styles</a:t>
            </a:r>
          </a:p>
        </p:txBody>
      </p:sp>
      <p:sp>
        <p:nvSpPr>
          <p:cNvPr id="4" name="Content Placeholder 3"/>
          <p:cNvSpPr>
            <a:spLocks noGrp="1"/>
          </p:cNvSpPr>
          <p:nvPr>
            <p:ph sz="half" idx="2"/>
          </p:nvPr>
        </p:nvSpPr>
        <p:spPr>
          <a:xfrm>
            <a:off x="3200400" y="20482556"/>
            <a:ext cx="12540458" cy="25259457"/>
          </a:xfrm>
        </p:spPr>
        <p:txBody>
          <a:bodyPr/>
          <a:lstStyle>
            <a:lvl1pPr>
              <a:defRPr sz="8400"/>
            </a:lvl1pPr>
            <a:lvl2pPr>
              <a:defRPr sz="7000"/>
            </a:lvl2pPr>
            <a:lvl3pPr>
              <a:defRPr sz="6300"/>
            </a:lvl3pPr>
            <a:lvl4pPr>
              <a:defRPr sz="5600"/>
            </a:lvl4pPr>
            <a:lvl5pPr>
              <a:defRPr sz="5600"/>
            </a:lvl5pPr>
            <a:lvl6pPr>
              <a:defRPr sz="5600"/>
            </a:lvl6pPr>
            <a:lvl7pPr>
              <a:defRPr sz="5600"/>
            </a:lvl7pPr>
            <a:lvl8pPr>
              <a:defRPr sz="5600"/>
            </a:lvl8pPr>
            <a:lvl9pPr>
              <a:defRPr sz="5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257589" y="13655040"/>
            <a:ext cx="12546013" cy="4776890"/>
          </a:xfrm>
        </p:spPr>
        <p:txBody>
          <a:bodyPr anchor="b"/>
          <a:lstStyle>
            <a:lvl1pPr marL="0" indent="0">
              <a:buNone/>
              <a:defRPr sz="8400" b="1"/>
            </a:lvl1pPr>
            <a:lvl2pPr marL="1600200" indent="0">
              <a:buNone/>
              <a:defRPr sz="7000" b="1"/>
            </a:lvl2pPr>
            <a:lvl3pPr marL="3200400" indent="0">
              <a:buNone/>
              <a:defRPr sz="6300" b="1"/>
            </a:lvl3pPr>
            <a:lvl4pPr marL="4800600" indent="0">
              <a:buNone/>
              <a:defRPr sz="5600" b="1"/>
            </a:lvl4pPr>
            <a:lvl5pPr marL="6400800" indent="0">
              <a:buNone/>
              <a:defRPr sz="5600" b="1"/>
            </a:lvl5pPr>
            <a:lvl6pPr marL="8001000" indent="0">
              <a:buNone/>
              <a:defRPr sz="5600" b="1"/>
            </a:lvl6pPr>
            <a:lvl7pPr marL="9601200" indent="0">
              <a:buNone/>
              <a:defRPr sz="5600" b="1"/>
            </a:lvl7pPr>
            <a:lvl8pPr marL="11201400" indent="0">
              <a:buNone/>
              <a:defRPr sz="5600" b="1"/>
            </a:lvl8pPr>
            <a:lvl9pPr marL="12801600" indent="0">
              <a:buNone/>
              <a:defRPr sz="5600" b="1"/>
            </a:lvl9pPr>
          </a:lstStyle>
          <a:p>
            <a:pPr lvl="0"/>
            <a:r>
              <a:rPr lang="en-US"/>
              <a:t>Click to edit Master text styles</a:t>
            </a:r>
          </a:p>
        </p:txBody>
      </p:sp>
      <p:sp>
        <p:nvSpPr>
          <p:cNvPr id="6" name="Content Placeholder 5"/>
          <p:cNvSpPr>
            <a:spLocks noGrp="1"/>
          </p:cNvSpPr>
          <p:nvPr>
            <p:ph sz="quarter" idx="4"/>
          </p:nvPr>
        </p:nvSpPr>
        <p:spPr>
          <a:xfrm>
            <a:off x="16268700" y="20482560"/>
            <a:ext cx="12534900" cy="25259450"/>
          </a:xfrm>
        </p:spPr>
        <p:txBody>
          <a:bodyPr/>
          <a:lstStyle>
            <a:lvl1pPr>
              <a:defRPr sz="8400"/>
            </a:lvl1pPr>
            <a:lvl2pPr>
              <a:defRPr sz="7000"/>
            </a:lvl2pPr>
            <a:lvl3pPr>
              <a:defRPr sz="6300"/>
            </a:lvl3pPr>
            <a:lvl4pPr>
              <a:defRPr sz="5600"/>
            </a:lvl4pPr>
            <a:lvl5pPr>
              <a:defRPr sz="5600"/>
            </a:lvl5pPr>
            <a:lvl6pPr>
              <a:defRPr sz="5600"/>
            </a:lvl6pPr>
            <a:lvl7pPr>
              <a:defRPr sz="5600"/>
            </a:lvl7pPr>
            <a:lvl8pPr>
              <a:defRPr sz="5600"/>
            </a:lvl8pPr>
            <a:lvl9pPr>
              <a:defRPr sz="5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lvl1pPr>
              <a:defRPr/>
            </a:lvl1pPr>
          </a:lstStyle>
          <a:p>
            <a:endParaRPr lang="en-US"/>
          </a:p>
        </p:txBody>
      </p:sp>
      <p:sp>
        <p:nvSpPr>
          <p:cNvPr id="9" name="Slide Number Placeholder 8"/>
          <p:cNvSpPr>
            <a:spLocks noGrp="1"/>
          </p:cNvSpPr>
          <p:nvPr>
            <p:ph type="sldNum" sz="quarter" idx="11"/>
          </p:nvPr>
        </p:nvSpPr>
        <p:spPr/>
        <p:txBody>
          <a:bodyPr/>
          <a:lstStyle>
            <a:lvl1pPr>
              <a:defRPr dirty="0" smtClean="0"/>
            </a:lvl1pPr>
          </a:lstStyle>
          <a:p>
            <a:fld id="{D7DD6D09-4279-486C-963E-0B3A55881140}" type="slidenum">
              <a:rPr lang="en-US" smtClean="0"/>
              <a:pPr/>
              <a:t>‹#›</a:t>
            </a:fld>
            <a:endParaRPr lang="en-US"/>
          </a:p>
        </p:txBody>
      </p:sp>
      <p:sp>
        <p:nvSpPr>
          <p:cNvPr id="11" name="Title 1"/>
          <p:cNvSpPr>
            <a:spLocks noGrp="1"/>
          </p:cNvSpPr>
          <p:nvPr>
            <p:ph type="title" hasCustomPrompt="1"/>
          </p:nvPr>
        </p:nvSpPr>
        <p:spPr>
          <a:xfrm>
            <a:off x="3200400" y="7396480"/>
            <a:ext cx="25603200" cy="4930987"/>
          </a:xfrm>
        </p:spPr>
        <p:txBody>
          <a:bodyPr/>
          <a:lstStyle>
            <a:lvl1pPr>
              <a:defRPr sz="12600"/>
            </a:lvl1pPr>
          </a:lstStyle>
          <a:p>
            <a:r>
              <a:rPr lang="en-US"/>
              <a:t>click to edit master title style</a:t>
            </a:r>
          </a:p>
        </p:txBody>
      </p:sp>
    </p:spTree>
    <p:extLst>
      <p:ext uri="{BB962C8B-B14F-4D97-AF65-F5344CB8AC3E}">
        <p14:creationId xmlns:p14="http://schemas.microsoft.com/office/powerpoint/2010/main" val="87936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lvl1pPr>
              <a:defRPr/>
            </a:lvl1pPr>
          </a:lstStyle>
          <a:p>
            <a:endParaRPr lang="en-US"/>
          </a:p>
        </p:txBody>
      </p:sp>
      <p:sp>
        <p:nvSpPr>
          <p:cNvPr id="5" name="Slide Number Placeholder 3"/>
          <p:cNvSpPr>
            <a:spLocks noGrp="1"/>
          </p:cNvSpPr>
          <p:nvPr>
            <p:ph type="sldNum" sz="quarter" idx="11"/>
          </p:nvPr>
        </p:nvSpPr>
        <p:spPr/>
        <p:txBody>
          <a:bodyPr/>
          <a:lstStyle>
            <a:lvl1pPr>
              <a:defRPr dirty="0" smtClean="0"/>
            </a:lvl1pPr>
          </a:lstStyle>
          <a:p>
            <a:fld id="{D7DD6D09-4279-486C-963E-0B3A55881140}" type="slidenum">
              <a:rPr lang="en-US" smtClean="0"/>
              <a:pPr/>
              <a:t>‹#›</a:t>
            </a:fld>
            <a:endParaRPr lang="en-US"/>
          </a:p>
        </p:txBody>
      </p:sp>
      <p:sp>
        <p:nvSpPr>
          <p:cNvPr id="7" name="Title 1"/>
          <p:cNvSpPr>
            <a:spLocks noGrp="1"/>
          </p:cNvSpPr>
          <p:nvPr>
            <p:ph type="title" hasCustomPrompt="1"/>
          </p:nvPr>
        </p:nvSpPr>
        <p:spPr>
          <a:xfrm>
            <a:off x="3200400" y="7396480"/>
            <a:ext cx="25603200" cy="4930987"/>
          </a:xfrm>
        </p:spPr>
        <p:txBody>
          <a:bodyPr/>
          <a:lstStyle>
            <a:lvl1pPr>
              <a:defRPr sz="12600"/>
            </a:lvl1pPr>
          </a:lstStyle>
          <a:p>
            <a:r>
              <a:rPr lang="en-US"/>
              <a:t>click to edit master title style</a:t>
            </a:r>
          </a:p>
        </p:txBody>
      </p:sp>
    </p:spTree>
    <p:extLst>
      <p:ext uri="{BB962C8B-B14F-4D97-AF65-F5344CB8AC3E}">
        <p14:creationId xmlns:p14="http://schemas.microsoft.com/office/powerpoint/2010/main" val="484191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00400" y="36413440"/>
            <a:ext cx="25603200" cy="3413760"/>
          </a:xfrm>
        </p:spPr>
        <p:txBody>
          <a:bodyPr anchor="b"/>
          <a:lstStyle>
            <a:lvl1pPr algn="l">
              <a:defRPr sz="7000" b="1"/>
            </a:lvl1pPr>
          </a:lstStyle>
          <a:p>
            <a:r>
              <a:rPr lang="en-US"/>
              <a:t>Click to edit Master title style</a:t>
            </a:r>
          </a:p>
        </p:txBody>
      </p:sp>
      <p:sp>
        <p:nvSpPr>
          <p:cNvPr id="3" name="Picture Placeholder 2"/>
          <p:cNvSpPr>
            <a:spLocks noGrp="1"/>
          </p:cNvSpPr>
          <p:nvPr>
            <p:ph type="pic" idx="1"/>
          </p:nvPr>
        </p:nvSpPr>
        <p:spPr>
          <a:xfrm>
            <a:off x="3200400" y="7965436"/>
            <a:ext cx="25603200" cy="27333787"/>
          </a:xfrm>
        </p:spPr>
        <p:txBody>
          <a:bodyPr/>
          <a:lstStyle>
            <a:lvl1pPr marL="0" indent="0">
              <a:buNone/>
              <a:defRPr sz="11200"/>
            </a:lvl1pPr>
            <a:lvl2pPr marL="1600200" indent="0">
              <a:buNone/>
              <a:defRPr sz="9800"/>
            </a:lvl2pPr>
            <a:lvl3pPr marL="3200400" indent="0">
              <a:buNone/>
              <a:defRPr sz="8400"/>
            </a:lvl3pPr>
            <a:lvl4pPr marL="4800600" indent="0">
              <a:buNone/>
              <a:defRPr sz="7000"/>
            </a:lvl4pPr>
            <a:lvl5pPr marL="6400800" indent="0">
              <a:buNone/>
              <a:defRPr sz="7000"/>
            </a:lvl5pPr>
            <a:lvl6pPr marL="8001000" indent="0">
              <a:buNone/>
              <a:defRPr sz="7000"/>
            </a:lvl6pPr>
            <a:lvl7pPr marL="9601200" indent="0">
              <a:buNone/>
              <a:defRPr sz="7000"/>
            </a:lvl7pPr>
            <a:lvl8pPr marL="11201400" indent="0">
              <a:buNone/>
              <a:defRPr sz="7000"/>
            </a:lvl8pPr>
            <a:lvl9pPr marL="12801600" indent="0">
              <a:buNone/>
              <a:defRPr sz="7000"/>
            </a:lvl9pPr>
          </a:lstStyle>
          <a:p>
            <a:pPr lvl="0"/>
            <a:r>
              <a:rPr lang="en-US" noProof="0"/>
              <a:t>Click icon to add picture</a:t>
            </a:r>
          </a:p>
        </p:txBody>
      </p:sp>
      <p:sp>
        <p:nvSpPr>
          <p:cNvPr id="4" name="Text Placeholder 3"/>
          <p:cNvSpPr>
            <a:spLocks noGrp="1"/>
          </p:cNvSpPr>
          <p:nvPr>
            <p:ph type="body" sz="half" idx="2"/>
          </p:nvPr>
        </p:nvSpPr>
        <p:spPr>
          <a:xfrm>
            <a:off x="3200400" y="40965120"/>
            <a:ext cx="25603200" cy="4551680"/>
          </a:xfrm>
        </p:spPr>
        <p:txBody>
          <a:bodyPr/>
          <a:lstStyle>
            <a:lvl1pPr marL="0" indent="0">
              <a:buNone/>
              <a:defRPr sz="4900"/>
            </a:lvl1pPr>
            <a:lvl2pPr marL="1600200" indent="0">
              <a:buNone/>
              <a:defRPr sz="4200"/>
            </a:lvl2pPr>
            <a:lvl3pPr marL="3200400" indent="0">
              <a:buNone/>
              <a:defRPr sz="3500"/>
            </a:lvl3pPr>
            <a:lvl4pPr marL="4800600" indent="0">
              <a:buNone/>
              <a:defRPr sz="3150"/>
            </a:lvl4pPr>
            <a:lvl5pPr marL="6400800" indent="0">
              <a:buNone/>
              <a:defRPr sz="3150"/>
            </a:lvl5pPr>
            <a:lvl6pPr marL="8001000" indent="0">
              <a:buNone/>
              <a:defRPr sz="3150"/>
            </a:lvl6pPr>
            <a:lvl7pPr marL="9601200" indent="0">
              <a:buNone/>
              <a:defRPr sz="3150"/>
            </a:lvl7pPr>
            <a:lvl8pPr marL="11201400" indent="0">
              <a:buNone/>
              <a:defRPr sz="3150"/>
            </a:lvl8pPr>
            <a:lvl9pPr marL="12801600" indent="0">
              <a:buNone/>
              <a:defRPr sz="3150"/>
            </a:lvl9pPr>
          </a:lstStyle>
          <a:p>
            <a:pPr lvl="0"/>
            <a:r>
              <a:rPr lang="en-US"/>
              <a:t>Click to edit Master text styles</a:t>
            </a:r>
          </a:p>
        </p:txBody>
      </p:sp>
      <p:sp>
        <p:nvSpPr>
          <p:cNvPr id="6" name="Footer Placeholder 5"/>
          <p:cNvSpPr>
            <a:spLocks noGrp="1"/>
          </p:cNvSpPr>
          <p:nvPr>
            <p:ph type="ftr" sz="quarter" idx="10"/>
          </p:nvPr>
        </p:nvSpPr>
        <p:spPr/>
        <p:txBody>
          <a:bodyPr/>
          <a:lstStyle>
            <a:lvl1pPr>
              <a:defRPr/>
            </a:lvl1pPr>
          </a:lstStyle>
          <a:p>
            <a:endParaRPr lang="en-US"/>
          </a:p>
        </p:txBody>
      </p:sp>
      <p:sp>
        <p:nvSpPr>
          <p:cNvPr id="7" name="Slide Number Placeholder 6"/>
          <p:cNvSpPr>
            <a:spLocks noGrp="1"/>
          </p:cNvSpPr>
          <p:nvPr>
            <p:ph type="sldNum" sz="quarter" idx="11"/>
          </p:nvPr>
        </p:nvSpPr>
        <p:spPr/>
        <p:txBody>
          <a:bodyPr/>
          <a:lstStyle>
            <a:lvl1pPr>
              <a:defRPr dirty="0" smtClean="0"/>
            </a:lvl1pPr>
          </a:lstStyle>
          <a:p>
            <a:fld id="{D7DD6D09-4279-486C-963E-0B3A55881140}" type="slidenum">
              <a:rPr lang="en-US" smtClean="0"/>
              <a:pPr/>
              <a:t>‹#›</a:t>
            </a:fld>
            <a:endParaRPr lang="en-US"/>
          </a:p>
        </p:txBody>
      </p:sp>
    </p:spTree>
    <p:extLst>
      <p:ext uri="{BB962C8B-B14F-4D97-AF65-F5344CB8AC3E}">
        <p14:creationId xmlns:p14="http://schemas.microsoft.com/office/powerpoint/2010/main" val="987758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200400" y="13655040"/>
            <a:ext cx="12357100" cy="29585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6002000" y="13655040"/>
            <a:ext cx="12801600" cy="1365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6090900" y="28448000"/>
            <a:ext cx="12712700" cy="14792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dirty="0"/>
            </a:lvl1pPr>
          </a:lstStyle>
          <a:p>
            <a:endParaRPr lang="en-US"/>
          </a:p>
        </p:txBody>
      </p:sp>
      <p:sp>
        <p:nvSpPr>
          <p:cNvPr id="8" name="Slide Number Placeholder 7"/>
          <p:cNvSpPr>
            <a:spLocks noGrp="1"/>
          </p:cNvSpPr>
          <p:nvPr>
            <p:ph type="sldNum" sz="quarter" idx="11"/>
          </p:nvPr>
        </p:nvSpPr>
        <p:spPr/>
        <p:txBody>
          <a:bodyPr/>
          <a:lstStyle>
            <a:lvl1pPr>
              <a:defRPr dirty="0" smtClean="0"/>
            </a:lvl1pPr>
          </a:lstStyle>
          <a:p>
            <a:fld id="{D7DD6D09-4279-486C-963E-0B3A55881140}" type="slidenum">
              <a:rPr lang="en-US" smtClean="0"/>
              <a:pPr/>
              <a:t>‹#›</a:t>
            </a:fld>
            <a:endParaRPr lang="en-US"/>
          </a:p>
        </p:txBody>
      </p:sp>
      <p:sp>
        <p:nvSpPr>
          <p:cNvPr id="10" name="Title 1"/>
          <p:cNvSpPr>
            <a:spLocks noGrp="1"/>
          </p:cNvSpPr>
          <p:nvPr>
            <p:ph type="title" hasCustomPrompt="1"/>
          </p:nvPr>
        </p:nvSpPr>
        <p:spPr>
          <a:xfrm>
            <a:off x="3200400" y="7396480"/>
            <a:ext cx="25603200" cy="4930987"/>
          </a:xfrm>
        </p:spPr>
        <p:txBody>
          <a:bodyPr/>
          <a:lstStyle>
            <a:lvl1pPr>
              <a:defRPr sz="12600"/>
            </a:lvl1pPr>
          </a:lstStyle>
          <a:p>
            <a:r>
              <a:rPr lang="en-US"/>
              <a:t>click to edit master title style</a:t>
            </a:r>
          </a:p>
        </p:txBody>
      </p:sp>
    </p:spTree>
    <p:extLst>
      <p:ext uri="{BB962C8B-B14F-4D97-AF65-F5344CB8AC3E}">
        <p14:creationId xmlns:p14="http://schemas.microsoft.com/office/powerpoint/2010/main" val="120458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00400" y="7396480"/>
            <a:ext cx="25603200" cy="568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200400" y="14224000"/>
            <a:ext cx="26225500" cy="307238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10934700" y="47792640"/>
            <a:ext cx="14135100" cy="22758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2800" dirty="0">
                <a:latin typeface="Montserrat-Regular"/>
                <a:cs typeface="Montserrat-Regular"/>
              </a:defRPr>
            </a:lvl1pPr>
          </a:lstStyle>
          <a:p>
            <a:endParaRPr lang="en-US"/>
          </a:p>
        </p:txBody>
      </p:sp>
      <p:sp>
        <p:nvSpPr>
          <p:cNvPr id="1030" name="Rectangle 6"/>
          <p:cNvSpPr>
            <a:spLocks noGrp="1" noChangeArrowheads="1"/>
          </p:cNvSpPr>
          <p:nvPr>
            <p:ph type="sldNum" sz="quarter" idx="4"/>
          </p:nvPr>
        </p:nvSpPr>
        <p:spPr bwMode="auto">
          <a:xfrm>
            <a:off x="3200400" y="47792640"/>
            <a:ext cx="6667500" cy="22758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3500" dirty="0" smtClean="0">
                <a:solidFill>
                  <a:schemeClr val="accent1"/>
                </a:solidFill>
                <a:latin typeface="Montserrat-Regular"/>
                <a:cs typeface="Montserrat-Regular"/>
              </a:defRPr>
            </a:lvl1pPr>
          </a:lstStyle>
          <a:p>
            <a:fld id="{D7DD6D09-4279-486C-963E-0B3A55881140}" type="slidenum">
              <a:rPr lang="en-US" smtClean="0"/>
              <a:pPr/>
              <a:t>‹#›</a:t>
            </a:fld>
            <a:endParaRPr lang="en-US"/>
          </a:p>
        </p:txBody>
      </p:sp>
    </p:spTree>
    <p:extLst>
      <p:ext uri="{BB962C8B-B14F-4D97-AF65-F5344CB8AC3E}">
        <p14:creationId xmlns:p14="http://schemas.microsoft.com/office/powerpoint/2010/main" val="1296841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rtl="0" eaLnBrk="1" fontAlgn="base" hangingPunct="1">
        <a:spcBef>
          <a:spcPct val="0"/>
        </a:spcBef>
        <a:spcAft>
          <a:spcPct val="0"/>
        </a:spcAft>
        <a:defRPr sz="11900">
          <a:solidFill>
            <a:schemeClr val="tx2"/>
          </a:solidFill>
          <a:latin typeface="Roboto Thin"/>
          <a:ea typeface="+mj-ea"/>
          <a:cs typeface="Roboto Thin"/>
        </a:defRPr>
      </a:lvl1pPr>
      <a:lvl2pPr algn="l" rtl="0" eaLnBrk="1" fontAlgn="base" hangingPunct="1">
        <a:spcBef>
          <a:spcPct val="0"/>
        </a:spcBef>
        <a:spcAft>
          <a:spcPct val="0"/>
        </a:spcAft>
        <a:defRPr sz="11900">
          <a:solidFill>
            <a:schemeClr val="tx2"/>
          </a:solidFill>
          <a:latin typeface="Arial Narrow" pitchFamily="34" charset="0"/>
        </a:defRPr>
      </a:lvl2pPr>
      <a:lvl3pPr algn="l" rtl="0" eaLnBrk="1" fontAlgn="base" hangingPunct="1">
        <a:spcBef>
          <a:spcPct val="0"/>
        </a:spcBef>
        <a:spcAft>
          <a:spcPct val="0"/>
        </a:spcAft>
        <a:defRPr sz="11900">
          <a:solidFill>
            <a:schemeClr val="tx2"/>
          </a:solidFill>
          <a:latin typeface="Arial Narrow" pitchFamily="34" charset="0"/>
        </a:defRPr>
      </a:lvl3pPr>
      <a:lvl4pPr algn="l" rtl="0" eaLnBrk="1" fontAlgn="base" hangingPunct="1">
        <a:spcBef>
          <a:spcPct val="0"/>
        </a:spcBef>
        <a:spcAft>
          <a:spcPct val="0"/>
        </a:spcAft>
        <a:defRPr sz="11900">
          <a:solidFill>
            <a:schemeClr val="tx2"/>
          </a:solidFill>
          <a:latin typeface="Arial Narrow" pitchFamily="34" charset="0"/>
        </a:defRPr>
      </a:lvl4pPr>
      <a:lvl5pPr algn="l" rtl="0" eaLnBrk="1" fontAlgn="base" hangingPunct="1">
        <a:spcBef>
          <a:spcPct val="0"/>
        </a:spcBef>
        <a:spcAft>
          <a:spcPct val="0"/>
        </a:spcAft>
        <a:defRPr sz="11900">
          <a:solidFill>
            <a:schemeClr val="tx2"/>
          </a:solidFill>
          <a:latin typeface="Arial Narrow" pitchFamily="34" charset="0"/>
        </a:defRPr>
      </a:lvl5pPr>
      <a:lvl6pPr marL="1600200" algn="l" rtl="0" eaLnBrk="1" fontAlgn="base" hangingPunct="1">
        <a:spcBef>
          <a:spcPct val="0"/>
        </a:spcBef>
        <a:spcAft>
          <a:spcPct val="0"/>
        </a:spcAft>
        <a:defRPr sz="11900">
          <a:solidFill>
            <a:schemeClr val="tx2"/>
          </a:solidFill>
          <a:latin typeface="Arial" charset="0"/>
        </a:defRPr>
      </a:lvl6pPr>
      <a:lvl7pPr marL="3200400" algn="l" rtl="0" eaLnBrk="1" fontAlgn="base" hangingPunct="1">
        <a:spcBef>
          <a:spcPct val="0"/>
        </a:spcBef>
        <a:spcAft>
          <a:spcPct val="0"/>
        </a:spcAft>
        <a:defRPr sz="11900">
          <a:solidFill>
            <a:schemeClr val="tx2"/>
          </a:solidFill>
          <a:latin typeface="Arial" charset="0"/>
        </a:defRPr>
      </a:lvl7pPr>
      <a:lvl8pPr marL="4800600" algn="l" rtl="0" eaLnBrk="1" fontAlgn="base" hangingPunct="1">
        <a:spcBef>
          <a:spcPct val="0"/>
        </a:spcBef>
        <a:spcAft>
          <a:spcPct val="0"/>
        </a:spcAft>
        <a:defRPr sz="11900">
          <a:solidFill>
            <a:schemeClr val="tx2"/>
          </a:solidFill>
          <a:latin typeface="Arial" charset="0"/>
        </a:defRPr>
      </a:lvl8pPr>
      <a:lvl9pPr marL="6400800" algn="l" rtl="0" eaLnBrk="1" fontAlgn="base" hangingPunct="1">
        <a:spcBef>
          <a:spcPct val="0"/>
        </a:spcBef>
        <a:spcAft>
          <a:spcPct val="0"/>
        </a:spcAft>
        <a:defRPr sz="11900">
          <a:solidFill>
            <a:schemeClr val="tx2"/>
          </a:solidFill>
          <a:latin typeface="Arial" charset="0"/>
        </a:defRPr>
      </a:lvl9pPr>
    </p:titleStyle>
    <p:bodyStyle>
      <a:lvl1pPr marL="1200150" indent="-1200150" algn="l" rtl="0" eaLnBrk="1" fontAlgn="base" hangingPunct="1">
        <a:spcBef>
          <a:spcPct val="20000"/>
        </a:spcBef>
        <a:spcAft>
          <a:spcPct val="0"/>
        </a:spcAft>
        <a:buClr>
          <a:srgbClr val="EE8616"/>
        </a:buClr>
        <a:buFont typeface="Wingdings" pitchFamily="2" charset="2"/>
        <a:buChar char="§"/>
        <a:defRPr sz="8400">
          <a:solidFill>
            <a:schemeClr val="tx1"/>
          </a:solidFill>
          <a:latin typeface="Roboto Thin"/>
          <a:ea typeface="+mn-ea"/>
          <a:cs typeface="Roboto Thin"/>
        </a:defRPr>
      </a:lvl1pPr>
      <a:lvl2pPr marL="2600325" indent="-1000125" algn="l" rtl="0" eaLnBrk="1" fontAlgn="base" hangingPunct="1">
        <a:spcBef>
          <a:spcPct val="20000"/>
        </a:spcBef>
        <a:spcAft>
          <a:spcPct val="0"/>
        </a:spcAft>
        <a:buClr>
          <a:srgbClr val="EE8616"/>
        </a:buClr>
        <a:buChar char="–"/>
        <a:defRPr sz="7000">
          <a:solidFill>
            <a:schemeClr val="tx1"/>
          </a:solidFill>
          <a:latin typeface="Roboto Thin"/>
          <a:cs typeface="Roboto Thin"/>
        </a:defRPr>
      </a:lvl2pPr>
      <a:lvl3pPr marL="4000500" indent="-800100" algn="l" rtl="0" eaLnBrk="1" fontAlgn="base" hangingPunct="1">
        <a:spcBef>
          <a:spcPct val="20000"/>
        </a:spcBef>
        <a:spcAft>
          <a:spcPct val="0"/>
        </a:spcAft>
        <a:buClr>
          <a:srgbClr val="EE8616"/>
        </a:buClr>
        <a:buChar char="•"/>
        <a:defRPr sz="7000">
          <a:solidFill>
            <a:schemeClr val="tx1"/>
          </a:solidFill>
          <a:latin typeface="Roboto Thin"/>
          <a:cs typeface="Roboto Thin"/>
        </a:defRPr>
      </a:lvl3pPr>
      <a:lvl4pPr marL="5600700" indent="-800100" algn="l" rtl="0" eaLnBrk="1" fontAlgn="base" hangingPunct="1">
        <a:spcBef>
          <a:spcPct val="20000"/>
        </a:spcBef>
        <a:spcAft>
          <a:spcPct val="0"/>
        </a:spcAft>
        <a:buClr>
          <a:srgbClr val="EE8616"/>
        </a:buClr>
        <a:buChar char="–"/>
        <a:defRPr sz="7000">
          <a:solidFill>
            <a:schemeClr val="tx1"/>
          </a:solidFill>
          <a:latin typeface="Roboto Thin"/>
          <a:cs typeface="Roboto Thin"/>
        </a:defRPr>
      </a:lvl4pPr>
      <a:lvl5pPr marL="7200900" indent="-800100" algn="l" rtl="0" eaLnBrk="1" fontAlgn="base" hangingPunct="1">
        <a:spcBef>
          <a:spcPct val="20000"/>
        </a:spcBef>
        <a:spcAft>
          <a:spcPct val="0"/>
        </a:spcAft>
        <a:buClr>
          <a:srgbClr val="EE8616"/>
        </a:buClr>
        <a:buChar char="»"/>
        <a:defRPr sz="7000">
          <a:solidFill>
            <a:schemeClr val="tx1"/>
          </a:solidFill>
          <a:latin typeface="Roboto Thin"/>
          <a:cs typeface="Roboto Thin"/>
        </a:defRPr>
      </a:lvl5pPr>
      <a:lvl6pPr marL="8801100" indent="-800100" algn="l" rtl="0" eaLnBrk="1" fontAlgn="base" hangingPunct="1">
        <a:spcBef>
          <a:spcPct val="20000"/>
        </a:spcBef>
        <a:spcAft>
          <a:spcPct val="0"/>
        </a:spcAft>
        <a:buChar char="»"/>
        <a:defRPr sz="7000">
          <a:solidFill>
            <a:schemeClr val="tx1"/>
          </a:solidFill>
          <a:latin typeface="+mn-lt"/>
        </a:defRPr>
      </a:lvl6pPr>
      <a:lvl7pPr marL="10401300" indent="-800100" algn="l" rtl="0" eaLnBrk="1" fontAlgn="base" hangingPunct="1">
        <a:spcBef>
          <a:spcPct val="20000"/>
        </a:spcBef>
        <a:spcAft>
          <a:spcPct val="0"/>
        </a:spcAft>
        <a:buChar char="»"/>
        <a:defRPr sz="7000">
          <a:solidFill>
            <a:schemeClr val="tx1"/>
          </a:solidFill>
          <a:latin typeface="+mn-lt"/>
        </a:defRPr>
      </a:lvl7pPr>
      <a:lvl8pPr marL="12001500" indent="-800100" algn="l" rtl="0" eaLnBrk="1" fontAlgn="base" hangingPunct="1">
        <a:spcBef>
          <a:spcPct val="20000"/>
        </a:spcBef>
        <a:spcAft>
          <a:spcPct val="0"/>
        </a:spcAft>
        <a:buChar char="»"/>
        <a:defRPr sz="7000">
          <a:solidFill>
            <a:schemeClr val="tx1"/>
          </a:solidFill>
          <a:latin typeface="+mn-lt"/>
        </a:defRPr>
      </a:lvl8pPr>
      <a:lvl9pPr marL="13601700" indent="-800100" algn="l" rtl="0" eaLnBrk="1" fontAlgn="base" hangingPunct="1">
        <a:spcBef>
          <a:spcPct val="20000"/>
        </a:spcBef>
        <a:spcAft>
          <a:spcPct val="0"/>
        </a:spcAft>
        <a:buChar char="»"/>
        <a:defRPr sz="7000">
          <a:solidFill>
            <a:schemeClr val="tx1"/>
          </a:solidFill>
          <a:latin typeface="+mn-lt"/>
        </a:defRPr>
      </a:lvl9pPr>
    </p:bodyStyle>
    <p:otherStyle>
      <a:defPPr>
        <a:defRPr lang="en-US"/>
      </a:defPPr>
      <a:lvl1pPr marL="0" algn="l" defTabSz="3200400" rtl="0" eaLnBrk="1" latinLnBrk="0" hangingPunct="1">
        <a:defRPr sz="6300" kern="1200">
          <a:solidFill>
            <a:schemeClr val="tx1"/>
          </a:solidFill>
          <a:latin typeface="+mn-lt"/>
          <a:ea typeface="+mn-ea"/>
          <a:cs typeface="+mn-cs"/>
        </a:defRPr>
      </a:lvl1pPr>
      <a:lvl2pPr marL="1600200" algn="l" defTabSz="3200400" rtl="0" eaLnBrk="1" latinLnBrk="0" hangingPunct="1">
        <a:defRPr sz="6300" kern="1200">
          <a:solidFill>
            <a:schemeClr val="tx1"/>
          </a:solidFill>
          <a:latin typeface="+mn-lt"/>
          <a:ea typeface="+mn-ea"/>
          <a:cs typeface="+mn-cs"/>
        </a:defRPr>
      </a:lvl2pPr>
      <a:lvl3pPr marL="3200400" algn="l" defTabSz="3200400" rtl="0" eaLnBrk="1" latinLnBrk="0" hangingPunct="1">
        <a:defRPr sz="6300" kern="1200">
          <a:solidFill>
            <a:schemeClr val="tx1"/>
          </a:solidFill>
          <a:latin typeface="+mn-lt"/>
          <a:ea typeface="+mn-ea"/>
          <a:cs typeface="+mn-cs"/>
        </a:defRPr>
      </a:lvl3pPr>
      <a:lvl4pPr marL="4800600" algn="l" defTabSz="3200400" rtl="0" eaLnBrk="1" latinLnBrk="0" hangingPunct="1">
        <a:defRPr sz="6300" kern="1200">
          <a:solidFill>
            <a:schemeClr val="tx1"/>
          </a:solidFill>
          <a:latin typeface="+mn-lt"/>
          <a:ea typeface="+mn-ea"/>
          <a:cs typeface="+mn-cs"/>
        </a:defRPr>
      </a:lvl4pPr>
      <a:lvl5pPr marL="6400800" algn="l" defTabSz="3200400" rtl="0" eaLnBrk="1" latinLnBrk="0" hangingPunct="1">
        <a:defRPr sz="6300" kern="1200">
          <a:solidFill>
            <a:schemeClr val="tx1"/>
          </a:solidFill>
          <a:latin typeface="+mn-lt"/>
          <a:ea typeface="+mn-ea"/>
          <a:cs typeface="+mn-cs"/>
        </a:defRPr>
      </a:lvl5pPr>
      <a:lvl6pPr marL="8001000" algn="l" defTabSz="3200400" rtl="0" eaLnBrk="1" latinLnBrk="0" hangingPunct="1">
        <a:defRPr sz="6300" kern="1200">
          <a:solidFill>
            <a:schemeClr val="tx1"/>
          </a:solidFill>
          <a:latin typeface="+mn-lt"/>
          <a:ea typeface="+mn-ea"/>
          <a:cs typeface="+mn-cs"/>
        </a:defRPr>
      </a:lvl6pPr>
      <a:lvl7pPr marL="9601200" algn="l" defTabSz="3200400" rtl="0" eaLnBrk="1" latinLnBrk="0" hangingPunct="1">
        <a:defRPr sz="6300" kern="1200">
          <a:solidFill>
            <a:schemeClr val="tx1"/>
          </a:solidFill>
          <a:latin typeface="+mn-lt"/>
          <a:ea typeface="+mn-ea"/>
          <a:cs typeface="+mn-cs"/>
        </a:defRPr>
      </a:lvl7pPr>
      <a:lvl8pPr marL="11201400" algn="l" defTabSz="3200400" rtl="0" eaLnBrk="1" latinLnBrk="0" hangingPunct="1">
        <a:defRPr sz="6300" kern="1200">
          <a:solidFill>
            <a:schemeClr val="tx1"/>
          </a:solidFill>
          <a:latin typeface="+mn-lt"/>
          <a:ea typeface="+mn-ea"/>
          <a:cs typeface="+mn-cs"/>
        </a:defRPr>
      </a:lvl8pPr>
      <a:lvl9pPr marL="12801600" algn="l" defTabSz="3200400" rtl="0" eaLnBrk="1" latinLnBrk="0" hangingPunct="1">
        <a:defRPr sz="6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70396"/>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1600200" rtl="0" eaLnBrk="1" latinLnBrk="0" hangingPunct="1">
        <a:spcBef>
          <a:spcPct val="0"/>
        </a:spcBef>
        <a:buNone/>
        <a:defRPr sz="15400" kern="1200">
          <a:solidFill>
            <a:schemeClr val="tx1"/>
          </a:solidFill>
          <a:latin typeface="+mj-lt"/>
          <a:ea typeface="+mj-ea"/>
          <a:cs typeface="+mj-cs"/>
        </a:defRPr>
      </a:lvl1pPr>
    </p:titleStyle>
    <p:bodyStyle>
      <a:lvl1pPr marL="1200150" indent="-1200150" algn="l" defTabSz="1600200" rtl="0" eaLnBrk="1" latinLnBrk="0" hangingPunct="1">
        <a:spcBef>
          <a:spcPct val="20000"/>
        </a:spcBef>
        <a:buFont typeface="Arial"/>
        <a:buChar char="•"/>
        <a:defRPr sz="11200" kern="1200">
          <a:solidFill>
            <a:schemeClr val="tx1"/>
          </a:solidFill>
          <a:latin typeface="+mn-lt"/>
          <a:ea typeface="+mn-ea"/>
          <a:cs typeface="+mn-cs"/>
        </a:defRPr>
      </a:lvl1pPr>
      <a:lvl2pPr marL="2600325" indent="-1000125" algn="l" defTabSz="1600200" rtl="0" eaLnBrk="1" latinLnBrk="0" hangingPunct="1">
        <a:spcBef>
          <a:spcPct val="20000"/>
        </a:spcBef>
        <a:buFont typeface="Arial"/>
        <a:buChar char="–"/>
        <a:defRPr sz="9800" kern="1200">
          <a:solidFill>
            <a:schemeClr val="tx1"/>
          </a:solidFill>
          <a:latin typeface="+mn-lt"/>
          <a:ea typeface="+mn-ea"/>
          <a:cs typeface="+mn-cs"/>
        </a:defRPr>
      </a:lvl2pPr>
      <a:lvl3pPr marL="4000500" indent="-800100" algn="l" defTabSz="1600200" rtl="0" eaLnBrk="1" latinLnBrk="0" hangingPunct="1">
        <a:spcBef>
          <a:spcPct val="20000"/>
        </a:spcBef>
        <a:buFont typeface="Arial"/>
        <a:buChar char="•"/>
        <a:defRPr sz="8400" kern="1200">
          <a:solidFill>
            <a:schemeClr val="tx1"/>
          </a:solidFill>
          <a:latin typeface="+mn-lt"/>
          <a:ea typeface="+mn-ea"/>
          <a:cs typeface="+mn-cs"/>
        </a:defRPr>
      </a:lvl3pPr>
      <a:lvl4pPr marL="5600700" indent="-800100" algn="l" defTabSz="1600200" rtl="0" eaLnBrk="1" latinLnBrk="0" hangingPunct="1">
        <a:spcBef>
          <a:spcPct val="20000"/>
        </a:spcBef>
        <a:buFont typeface="Arial"/>
        <a:buChar char="–"/>
        <a:defRPr sz="7000" kern="1200">
          <a:solidFill>
            <a:schemeClr val="tx1"/>
          </a:solidFill>
          <a:latin typeface="+mn-lt"/>
          <a:ea typeface="+mn-ea"/>
          <a:cs typeface="+mn-cs"/>
        </a:defRPr>
      </a:lvl4pPr>
      <a:lvl5pPr marL="7200900" indent="-800100" algn="l" defTabSz="1600200" rtl="0" eaLnBrk="1" latinLnBrk="0" hangingPunct="1">
        <a:spcBef>
          <a:spcPct val="20000"/>
        </a:spcBef>
        <a:buFont typeface="Arial"/>
        <a:buChar char="»"/>
        <a:defRPr sz="7000" kern="1200">
          <a:solidFill>
            <a:schemeClr val="tx1"/>
          </a:solidFill>
          <a:latin typeface="+mn-lt"/>
          <a:ea typeface="+mn-ea"/>
          <a:cs typeface="+mn-cs"/>
        </a:defRPr>
      </a:lvl5pPr>
      <a:lvl6pPr marL="8801100" indent="-800100" algn="l" defTabSz="1600200" rtl="0" eaLnBrk="1" latinLnBrk="0" hangingPunct="1">
        <a:spcBef>
          <a:spcPct val="20000"/>
        </a:spcBef>
        <a:buFont typeface="Arial"/>
        <a:buChar char="•"/>
        <a:defRPr sz="7000" kern="1200">
          <a:solidFill>
            <a:schemeClr val="tx1"/>
          </a:solidFill>
          <a:latin typeface="+mn-lt"/>
          <a:ea typeface="+mn-ea"/>
          <a:cs typeface="+mn-cs"/>
        </a:defRPr>
      </a:lvl6pPr>
      <a:lvl7pPr marL="10401300" indent="-800100" algn="l" defTabSz="1600200" rtl="0" eaLnBrk="1" latinLnBrk="0" hangingPunct="1">
        <a:spcBef>
          <a:spcPct val="20000"/>
        </a:spcBef>
        <a:buFont typeface="Arial"/>
        <a:buChar char="•"/>
        <a:defRPr sz="7000" kern="1200">
          <a:solidFill>
            <a:schemeClr val="tx1"/>
          </a:solidFill>
          <a:latin typeface="+mn-lt"/>
          <a:ea typeface="+mn-ea"/>
          <a:cs typeface="+mn-cs"/>
        </a:defRPr>
      </a:lvl7pPr>
      <a:lvl8pPr marL="12001500" indent="-800100" algn="l" defTabSz="1600200" rtl="0" eaLnBrk="1" latinLnBrk="0" hangingPunct="1">
        <a:spcBef>
          <a:spcPct val="20000"/>
        </a:spcBef>
        <a:buFont typeface="Arial"/>
        <a:buChar char="•"/>
        <a:defRPr sz="7000" kern="1200">
          <a:solidFill>
            <a:schemeClr val="tx1"/>
          </a:solidFill>
          <a:latin typeface="+mn-lt"/>
          <a:ea typeface="+mn-ea"/>
          <a:cs typeface="+mn-cs"/>
        </a:defRPr>
      </a:lvl8pPr>
      <a:lvl9pPr marL="13601700" indent="-800100" algn="l" defTabSz="1600200" rtl="0" eaLnBrk="1" latinLnBrk="0" hangingPunct="1">
        <a:spcBef>
          <a:spcPct val="20000"/>
        </a:spcBef>
        <a:buFont typeface="Arial"/>
        <a:buChar char="•"/>
        <a:defRPr sz="7000" kern="1200">
          <a:solidFill>
            <a:schemeClr val="tx1"/>
          </a:solidFill>
          <a:latin typeface="+mn-lt"/>
          <a:ea typeface="+mn-ea"/>
          <a:cs typeface="+mn-cs"/>
        </a:defRPr>
      </a:lvl9pPr>
    </p:bodyStyle>
    <p:otherStyle>
      <a:defPPr>
        <a:defRPr lang="en-US"/>
      </a:defPPr>
      <a:lvl1pPr marL="0" algn="l" defTabSz="1600200" rtl="0" eaLnBrk="1" latinLnBrk="0" hangingPunct="1">
        <a:defRPr sz="6300" kern="1200">
          <a:solidFill>
            <a:schemeClr val="tx1"/>
          </a:solidFill>
          <a:latin typeface="+mn-lt"/>
          <a:ea typeface="+mn-ea"/>
          <a:cs typeface="+mn-cs"/>
        </a:defRPr>
      </a:lvl1pPr>
      <a:lvl2pPr marL="1600200" algn="l" defTabSz="1600200" rtl="0" eaLnBrk="1" latinLnBrk="0" hangingPunct="1">
        <a:defRPr sz="6300" kern="1200">
          <a:solidFill>
            <a:schemeClr val="tx1"/>
          </a:solidFill>
          <a:latin typeface="+mn-lt"/>
          <a:ea typeface="+mn-ea"/>
          <a:cs typeface="+mn-cs"/>
        </a:defRPr>
      </a:lvl2pPr>
      <a:lvl3pPr marL="3200400" algn="l" defTabSz="1600200" rtl="0" eaLnBrk="1" latinLnBrk="0" hangingPunct="1">
        <a:defRPr sz="6300" kern="1200">
          <a:solidFill>
            <a:schemeClr val="tx1"/>
          </a:solidFill>
          <a:latin typeface="+mn-lt"/>
          <a:ea typeface="+mn-ea"/>
          <a:cs typeface="+mn-cs"/>
        </a:defRPr>
      </a:lvl3pPr>
      <a:lvl4pPr marL="4800600" algn="l" defTabSz="1600200" rtl="0" eaLnBrk="1" latinLnBrk="0" hangingPunct="1">
        <a:defRPr sz="6300" kern="1200">
          <a:solidFill>
            <a:schemeClr val="tx1"/>
          </a:solidFill>
          <a:latin typeface="+mn-lt"/>
          <a:ea typeface="+mn-ea"/>
          <a:cs typeface="+mn-cs"/>
        </a:defRPr>
      </a:lvl4pPr>
      <a:lvl5pPr marL="6400800" algn="l" defTabSz="1600200" rtl="0" eaLnBrk="1" latinLnBrk="0" hangingPunct="1">
        <a:defRPr sz="6300" kern="1200">
          <a:solidFill>
            <a:schemeClr val="tx1"/>
          </a:solidFill>
          <a:latin typeface="+mn-lt"/>
          <a:ea typeface="+mn-ea"/>
          <a:cs typeface="+mn-cs"/>
        </a:defRPr>
      </a:lvl5pPr>
      <a:lvl6pPr marL="8001000" algn="l" defTabSz="1600200" rtl="0" eaLnBrk="1" latinLnBrk="0" hangingPunct="1">
        <a:defRPr sz="6300" kern="1200">
          <a:solidFill>
            <a:schemeClr val="tx1"/>
          </a:solidFill>
          <a:latin typeface="+mn-lt"/>
          <a:ea typeface="+mn-ea"/>
          <a:cs typeface="+mn-cs"/>
        </a:defRPr>
      </a:lvl6pPr>
      <a:lvl7pPr marL="9601200" algn="l" defTabSz="1600200" rtl="0" eaLnBrk="1" latinLnBrk="0" hangingPunct="1">
        <a:defRPr sz="6300" kern="1200">
          <a:solidFill>
            <a:schemeClr val="tx1"/>
          </a:solidFill>
          <a:latin typeface="+mn-lt"/>
          <a:ea typeface="+mn-ea"/>
          <a:cs typeface="+mn-cs"/>
        </a:defRPr>
      </a:lvl7pPr>
      <a:lvl8pPr marL="11201400" algn="l" defTabSz="1600200" rtl="0" eaLnBrk="1" latinLnBrk="0" hangingPunct="1">
        <a:defRPr sz="6300" kern="1200">
          <a:solidFill>
            <a:schemeClr val="tx1"/>
          </a:solidFill>
          <a:latin typeface="+mn-lt"/>
          <a:ea typeface="+mn-ea"/>
          <a:cs typeface="+mn-cs"/>
        </a:defRPr>
      </a:lvl8pPr>
      <a:lvl9pPr marL="12801600" algn="l" defTabSz="1600200" rtl="0" eaLnBrk="1" latinLnBrk="0" hangingPunct="1">
        <a:defRPr sz="6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0275" y="9170739"/>
            <a:ext cx="27603450" cy="446059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00275" y="13631334"/>
            <a:ext cx="27603450" cy="324899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2602825" y="47460750"/>
            <a:ext cx="7200900" cy="2726267"/>
          </a:xfrm>
          <a:prstGeom prst="rect">
            <a:avLst/>
          </a:prstGeom>
        </p:spPr>
        <p:txBody>
          <a:bodyPr vert="horz" lIns="91440" tIns="45720" rIns="91440" bIns="45720" rtlCol="0" anchor="ctr"/>
          <a:lstStyle>
            <a:lvl1pPr algn="r">
              <a:defRPr sz="3150" b="0" i="0">
                <a:solidFill>
                  <a:schemeClr val="tx1">
                    <a:tint val="75000"/>
                  </a:schemeClr>
                </a:solidFill>
                <a:latin typeface="Roboto Light" panose="02000000000000000000" pitchFamily="2" charset="0"/>
              </a:defRPr>
            </a:lvl1pPr>
          </a:lstStyle>
          <a:p>
            <a:fld id="{D7DD6D09-4279-486C-963E-0B3A55881140}" type="slidenum">
              <a:rPr lang="en-US" smtClean="0"/>
              <a:pPr/>
              <a:t>‹#›</a:t>
            </a:fld>
            <a:endParaRPr lang="en-US"/>
          </a:p>
        </p:txBody>
      </p:sp>
    </p:spTree>
    <p:extLst>
      <p:ext uri="{BB962C8B-B14F-4D97-AF65-F5344CB8AC3E}">
        <p14:creationId xmlns:p14="http://schemas.microsoft.com/office/powerpoint/2010/main" val="26716584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2400300" rtl="0" eaLnBrk="1" latinLnBrk="0" hangingPunct="1">
        <a:lnSpc>
          <a:spcPct val="90000"/>
        </a:lnSpc>
        <a:spcBef>
          <a:spcPct val="0"/>
        </a:spcBef>
        <a:buNone/>
        <a:defRPr sz="9450" b="1" i="0" kern="1200" cap="all" baseline="0">
          <a:solidFill>
            <a:schemeClr val="tx1"/>
          </a:solidFill>
          <a:latin typeface="+mj-lt"/>
          <a:ea typeface="+mj-ea"/>
          <a:cs typeface="Poppins" pitchFamily="2" charset="77"/>
        </a:defRPr>
      </a:lvl1pPr>
    </p:titleStyle>
    <p:bodyStyle>
      <a:lvl1pPr marL="0" indent="0" algn="l" defTabSz="2400300" rtl="0" eaLnBrk="1" latinLnBrk="0" hangingPunct="1">
        <a:lnSpc>
          <a:spcPct val="90000"/>
        </a:lnSpc>
        <a:spcBef>
          <a:spcPts val="263"/>
        </a:spcBef>
        <a:spcAft>
          <a:spcPts val="1313"/>
        </a:spcAft>
        <a:buFontTx/>
        <a:buNone/>
        <a:defRPr sz="7875" b="0" i="0" kern="1200" cap="all" baseline="0">
          <a:solidFill>
            <a:schemeClr val="tx1"/>
          </a:solidFill>
          <a:latin typeface="Poppins Light" pitchFamily="2" charset="77"/>
          <a:ea typeface="Roboto Light" panose="02000000000000000000" pitchFamily="2" charset="0"/>
          <a:cs typeface="Poppins Light" pitchFamily="2" charset="77"/>
        </a:defRPr>
      </a:lvl1pPr>
      <a:lvl2pPr marL="1800225" indent="-600075" algn="l" defTabSz="2400300" rtl="0" eaLnBrk="1" latinLnBrk="0" hangingPunct="1">
        <a:lnSpc>
          <a:spcPct val="90000"/>
        </a:lnSpc>
        <a:spcBef>
          <a:spcPts val="1313"/>
        </a:spcBef>
        <a:buFont typeface="Arial" panose="020B0604020202020204" pitchFamily="34" charset="0"/>
        <a:buChar char="•"/>
        <a:defRPr sz="4200" b="0" i="0"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3150394" indent="-750094" algn="l" defTabSz="2400300" rtl="0" eaLnBrk="1" latinLnBrk="0" hangingPunct="1">
        <a:lnSpc>
          <a:spcPct val="90000"/>
        </a:lnSpc>
        <a:spcBef>
          <a:spcPts val="1313"/>
        </a:spcBef>
        <a:buFont typeface="Arial" panose="020B0604020202020204" pitchFamily="34" charset="0"/>
        <a:buChar char="•"/>
        <a:defRPr sz="3675" b="0" i="0"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4200525" indent="-600075" algn="l" defTabSz="2400300" rtl="0" eaLnBrk="1" latinLnBrk="0" hangingPunct="1">
        <a:lnSpc>
          <a:spcPct val="90000"/>
        </a:lnSpc>
        <a:spcBef>
          <a:spcPts val="1313"/>
        </a:spcBef>
        <a:buFont typeface="Arial" panose="020B0604020202020204" pitchFamily="34" charset="0"/>
        <a:buChar char="•"/>
        <a:defRPr sz="3675" b="0" i="0"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5400675" indent="-600075" algn="l" defTabSz="2400300" rtl="0" eaLnBrk="1" latinLnBrk="0" hangingPunct="1">
        <a:lnSpc>
          <a:spcPct val="90000"/>
        </a:lnSpc>
        <a:spcBef>
          <a:spcPts val="1313"/>
        </a:spcBef>
        <a:buFont typeface="Arial" panose="020B0604020202020204" pitchFamily="34" charset="0"/>
        <a:buChar char="•"/>
        <a:defRPr sz="3675" b="0" i="0"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6600825" indent="-600075" algn="l" defTabSz="2400300" rtl="0" eaLnBrk="1" latinLnBrk="0" hangingPunct="1">
        <a:lnSpc>
          <a:spcPct val="90000"/>
        </a:lnSpc>
        <a:spcBef>
          <a:spcPts val="1313"/>
        </a:spcBef>
        <a:buFont typeface="Arial" panose="020B0604020202020204" pitchFamily="34" charset="0"/>
        <a:buChar char="•"/>
        <a:defRPr sz="4725" kern="1200">
          <a:solidFill>
            <a:schemeClr val="tx1"/>
          </a:solidFill>
          <a:latin typeface="+mn-lt"/>
          <a:ea typeface="+mn-ea"/>
          <a:cs typeface="+mn-cs"/>
        </a:defRPr>
      </a:lvl6pPr>
      <a:lvl7pPr marL="7800975" indent="-600075" algn="l" defTabSz="2400300" rtl="0" eaLnBrk="1" latinLnBrk="0" hangingPunct="1">
        <a:lnSpc>
          <a:spcPct val="90000"/>
        </a:lnSpc>
        <a:spcBef>
          <a:spcPts val="1313"/>
        </a:spcBef>
        <a:buFont typeface="Arial" panose="020B0604020202020204" pitchFamily="34" charset="0"/>
        <a:buChar char="•"/>
        <a:defRPr sz="4725" kern="1200">
          <a:solidFill>
            <a:schemeClr val="tx1"/>
          </a:solidFill>
          <a:latin typeface="+mn-lt"/>
          <a:ea typeface="+mn-ea"/>
          <a:cs typeface="+mn-cs"/>
        </a:defRPr>
      </a:lvl7pPr>
      <a:lvl8pPr marL="9001125" indent="-600075" algn="l" defTabSz="2400300" rtl="0" eaLnBrk="1" latinLnBrk="0" hangingPunct="1">
        <a:lnSpc>
          <a:spcPct val="90000"/>
        </a:lnSpc>
        <a:spcBef>
          <a:spcPts val="1313"/>
        </a:spcBef>
        <a:buFont typeface="Arial" panose="020B0604020202020204" pitchFamily="34" charset="0"/>
        <a:buChar char="•"/>
        <a:defRPr sz="4725" kern="1200">
          <a:solidFill>
            <a:schemeClr val="tx1"/>
          </a:solidFill>
          <a:latin typeface="+mn-lt"/>
          <a:ea typeface="+mn-ea"/>
          <a:cs typeface="+mn-cs"/>
        </a:defRPr>
      </a:lvl8pPr>
      <a:lvl9pPr marL="10201275" indent="-600075" algn="l" defTabSz="2400300" rtl="0" eaLnBrk="1" latinLnBrk="0" hangingPunct="1">
        <a:lnSpc>
          <a:spcPct val="90000"/>
        </a:lnSpc>
        <a:spcBef>
          <a:spcPts val="1313"/>
        </a:spcBef>
        <a:buFont typeface="Arial" panose="020B0604020202020204" pitchFamily="34" charset="0"/>
        <a:buChar char="•"/>
        <a:defRPr sz="4725" kern="1200">
          <a:solidFill>
            <a:schemeClr val="tx1"/>
          </a:solidFill>
          <a:latin typeface="+mn-lt"/>
          <a:ea typeface="+mn-ea"/>
          <a:cs typeface="+mn-cs"/>
        </a:defRPr>
      </a:lvl9pPr>
    </p:bodyStyle>
    <p:otherStyle>
      <a:defPPr>
        <a:defRPr lang="en-US"/>
      </a:defPPr>
      <a:lvl1pPr marL="0" algn="l" defTabSz="2400300" rtl="0" eaLnBrk="1" latinLnBrk="0" hangingPunct="1">
        <a:defRPr sz="4725" kern="1200">
          <a:solidFill>
            <a:schemeClr val="tx1"/>
          </a:solidFill>
          <a:latin typeface="+mn-lt"/>
          <a:ea typeface="+mn-ea"/>
          <a:cs typeface="+mn-cs"/>
        </a:defRPr>
      </a:lvl1pPr>
      <a:lvl2pPr marL="1200150" algn="l" defTabSz="2400300" rtl="0" eaLnBrk="1" latinLnBrk="0" hangingPunct="1">
        <a:defRPr sz="4725" kern="1200">
          <a:solidFill>
            <a:schemeClr val="tx1"/>
          </a:solidFill>
          <a:latin typeface="+mn-lt"/>
          <a:ea typeface="+mn-ea"/>
          <a:cs typeface="+mn-cs"/>
        </a:defRPr>
      </a:lvl2pPr>
      <a:lvl3pPr marL="2400300" algn="l" defTabSz="2400300" rtl="0" eaLnBrk="1" latinLnBrk="0" hangingPunct="1">
        <a:defRPr sz="4725" kern="1200">
          <a:solidFill>
            <a:schemeClr val="tx1"/>
          </a:solidFill>
          <a:latin typeface="+mn-lt"/>
          <a:ea typeface="+mn-ea"/>
          <a:cs typeface="+mn-cs"/>
        </a:defRPr>
      </a:lvl3pPr>
      <a:lvl4pPr marL="3600450" algn="l" defTabSz="2400300" rtl="0" eaLnBrk="1" latinLnBrk="0" hangingPunct="1">
        <a:defRPr sz="4725" kern="1200">
          <a:solidFill>
            <a:schemeClr val="tx1"/>
          </a:solidFill>
          <a:latin typeface="+mn-lt"/>
          <a:ea typeface="+mn-ea"/>
          <a:cs typeface="+mn-cs"/>
        </a:defRPr>
      </a:lvl4pPr>
      <a:lvl5pPr marL="4800600" algn="l" defTabSz="2400300" rtl="0" eaLnBrk="1" latinLnBrk="0" hangingPunct="1">
        <a:defRPr sz="4725" kern="1200">
          <a:solidFill>
            <a:schemeClr val="tx1"/>
          </a:solidFill>
          <a:latin typeface="+mn-lt"/>
          <a:ea typeface="+mn-ea"/>
          <a:cs typeface="+mn-cs"/>
        </a:defRPr>
      </a:lvl5pPr>
      <a:lvl6pPr marL="6000750" algn="l" defTabSz="2400300" rtl="0" eaLnBrk="1" latinLnBrk="0" hangingPunct="1">
        <a:defRPr sz="4725" kern="1200">
          <a:solidFill>
            <a:schemeClr val="tx1"/>
          </a:solidFill>
          <a:latin typeface="+mn-lt"/>
          <a:ea typeface="+mn-ea"/>
          <a:cs typeface="+mn-cs"/>
        </a:defRPr>
      </a:lvl6pPr>
      <a:lvl7pPr marL="7200900" algn="l" defTabSz="2400300" rtl="0" eaLnBrk="1" latinLnBrk="0" hangingPunct="1">
        <a:defRPr sz="4725" kern="1200">
          <a:solidFill>
            <a:schemeClr val="tx1"/>
          </a:solidFill>
          <a:latin typeface="+mn-lt"/>
          <a:ea typeface="+mn-ea"/>
          <a:cs typeface="+mn-cs"/>
        </a:defRPr>
      </a:lvl7pPr>
      <a:lvl8pPr marL="8401050" algn="l" defTabSz="2400300" rtl="0" eaLnBrk="1" latinLnBrk="0" hangingPunct="1">
        <a:defRPr sz="4725" kern="1200">
          <a:solidFill>
            <a:schemeClr val="tx1"/>
          </a:solidFill>
          <a:latin typeface="+mn-lt"/>
          <a:ea typeface="+mn-ea"/>
          <a:cs typeface="+mn-cs"/>
        </a:defRPr>
      </a:lvl8pPr>
      <a:lvl9pPr marL="9601200" algn="l" defTabSz="2400300" rtl="0" eaLnBrk="1" latinLnBrk="0" hangingPunct="1">
        <a:defRPr sz="47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chart" Target="../charts/chart2.xml"/><Relationship Id="rId3" Type="http://schemas.openxmlformats.org/officeDocument/2006/relationships/image" Target="../media/image20.png"/><Relationship Id="rId7" Type="http://schemas.openxmlformats.org/officeDocument/2006/relationships/image" Target="../media/image24.emf"/><Relationship Id="rId12" Type="http://schemas.openxmlformats.org/officeDocument/2006/relationships/chart" Target="../charts/chart1.xml"/><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31.xml"/><Relationship Id="rId6" Type="http://schemas.openxmlformats.org/officeDocument/2006/relationships/image" Target="../media/image23.emf"/><Relationship Id="rId11" Type="http://schemas.openxmlformats.org/officeDocument/2006/relationships/image" Target="../media/image28.png"/><Relationship Id="rId5" Type="http://schemas.openxmlformats.org/officeDocument/2006/relationships/image" Target="../media/image22.emf"/><Relationship Id="rId15" Type="http://schemas.openxmlformats.org/officeDocument/2006/relationships/image" Target="../media/image30.png"/><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EE4039-02E2-F946-1181-8E47B1D299BE}"/>
              </a:ext>
            </a:extLst>
          </p:cNvPr>
          <p:cNvSpPr/>
          <p:nvPr/>
        </p:nvSpPr>
        <p:spPr>
          <a:xfrm>
            <a:off x="0" y="9852167"/>
            <a:ext cx="32004000" cy="3575081"/>
          </a:xfrm>
          <a:prstGeom prst="rect">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B4E19C0E-6C18-F004-5AF5-E18422D3A33A}"/>
              </a:ext>
            </a:extLst>
          </p:cNvPr>
          <p:cNvSpPr/>
          <p:nvPr/>
        </p:nvSpPr>
        <p:spPr>
          <a:xfrm>
            <a:off x="1037601" y="33419530"/>
            <a:ext cx="15268166" cy="279101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A07E271-61C7-408E-6CD6-B76B0610C5CE}"/>
              </a:ext>
            </a:extLst>
          </p:cNvPr>
          <p:cNvSpPr/>
          <p:nvPr/>
        </p:nvSpPr>
        <p:spPr>
          <a:xfrm>
            <a:off x="0" y="-417516"/>
            <a:ext cx="32004000" cy="100344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p:cNvSpPr txBox="1"/>
          <p:nvPr/>
        </p:nvSpPr>
        <p:spPr>
          <a:xfrm>
            <a:off x="734533" y="21867625"/>
            <a:ext cx="14363700" cy="5144871"/>
          </a:xfrm>
          <a:prstGeom prst="rect">
            <a:avLst/>
          </a:prstGeom>
          <a:noFill/>
        </p:spPr>
        <p:txBody>
          <a:bodyPr wrap="square" lIns="104013" tIns="52007" rIns="104013" bIns="52007" rtlCol="0">
            <a:spAutoFit/>
          </a:bodyPr>
          <a:lstStyle/>
          <a:p>
            <a:pPr>
              <a:lnSpc>
                <a:spcPts val="4500"/>
              </a:lnSpc>
              <a:spcBef>
                <a:spcPts val="3600"/>
              </a:spcBef>
              <a:spcAft>
                <a:spcPts val="1200"/>
              </a:spcAft>
            </a:pPr>
            <a:r>
              <a:rPr lang="en-US" sz="3500" b="1" dirty="0">
                <a:latin typeface="Poppins" pitchFamily="2" charset="77"/>
                <a:ea typeface="Arial" charset="0"/>
                <a:cs typeface="Poppins" pitchFamily="2" charset="77"/>
              </a:rPr>
              <a:t>METHODOLOGY</a:t>
            </a:r>
          </a:p>
          <a:p>
            <a:pPr algn="just"/>
            <a:r>
              <a:rPr lang="en-US" sz="3500" dirty="0"/>
              <a:t>A mixed-methods evaluation compared C4C and non-C4C sites to assess impact on quality and continuity of care. Data sources included:</a:t>
            </a:r>
          </a:p>
          <a:p>
            <a:pPr marL="457200" indent="-457200" algn="just">
              <a:buFont typeface="Arial" panose="020B0604020202020204" pitchFamily="34" charset="0"/>
              <a:buChar char="•"/>
            </a:pPr>
            <a:r>
              <a:rPr lang="en-US" sz="3500" dirty="0"/>
              <a:t>Service records from 60 facilities covering 2,685 adolescents (424 pre- and 2,261 post-C4C).</a:t>
            </a:r>
          </a:p>
          <a:p>
            <a:pPr marL="457200" indent="-457200" algn="just">
              <a:buFont typeface="Arial" panose="020B0604020202020204" pitchFamily="34" charset="0"/>
              <a:buChar char="•"/>
            </a:pPr>
            <a:r>
              <a:rPr lang="en-US" sz="3500" dirty="0"/>
              <a:t>Client exit interviews with 480 married girls (15–19) assessing satisfaction, informed choice, and perceived empathy.</a:t>
            </a:r>
          </a:p>
          <a:p>
            <a:pPr marL="457200" indent="-457200" algn="just">
              <a:buFont typeface="Arial" panose="020B0604020202020204" pitchFamily="34" charset="0"/>
              <a:buChar char="•"/>
            </a:pPr>
            <a:r>
              <a:rPr lang="en-US" sz="3500" dirty="0"/>
              <a:t>In-depth interviews with 12 providers and 28 FGDs with adolescent clients.</a:t>
            </a:r>
          </a:p>
        </p:txBody>
      </p:sp>
      <p:sp>
        <p:nvSpPr>
          <p:cNvPr id="28" name="TextBox 27"/>
          <p:cNvSpPr txBox="1"/>
          <p:nvPr/>
        </p:nvSpPr>
        <p:spPr>
          <a:xfrm>
            <a:off x="925034" y="36330322"/>
            <a:ext cx="15690384" cy="6375977"/>
          </a:xfrm>
          <a:prstGeom prst="rect">
            <a:avLst/>
          </a:prstGeom>
          <a:noFill/>
        </p:spPr>
        <p:txBody>
          <a:bodyPr wrap="square" lIns="104013" tIns="52007" rIns="104013" bIns="52007" rtlCol="0">
            <a:spAutoFit/>
          </a:bodyPr>
          <a:lstStyle/>
          <a:p>
            <a:pPr>
              <a:lnSpc>
                <a:spcPts val="4500"/>
              </a:lnSpc>
              <a:spcAft>
                <a:spcPts val="1200"/>
              </a:spcAft>
            </a:pPr>
            <a:r>
              <a:rPr lang="en-US" sz="3500" b="1" dirty="0">
                <a:latin typeface="Poppins" pitchFamily="2" charset="77"/>
                <a:ea typeface="Arial" charset="0"/>
                <a:cs typeface="Poppins" pitchFamily="2" charset="77"/>
              </a:rPr>
              <a:t>RESULTS</a:t>
            </a:r>
          </a:p>
          <a:p>
            <a:r>
              <a:rPr lang="en-US" sz="3500" dirty="0">
                <a:latin typeface="Roboto Light" panose="02000000000000000000" pitchFamily="2" charset="0"/>
                <a:ea typeface="Roboto Light" panose="02000000000000000000" pitchFamily="2" charset="0"/>
                <a:cs typeface="Roboto Light" panose="02000000000000000000" pitchFamily="2" charset="0"/>
              </a:rPr>
              <a:t>C4C brought about a quiet transformation in how married adolescents experience care. </a:t>
            </a:r>
          </a:p>
          <a:p>
            <a:r>
              <a:rPr lang="en-US" sz="3500" dirty="0"/>
              <a:t>Continuation increased </a:t>
            </a:r>
            <a:r>
              <a:rPr lang="en-US" sz="3500" b="1" dirty="0"/>
              <a:t>from 191 to 1,975 </a:t>
            </a:r>
            <a:r>
              <a:rPr lang="en-US" sz="3500" dirty="0"/>
              <a:t>users in C4C sites, vs </a:t>
            </a:r>
            <a:r>
              <a:rPr lang="en-US" sz="3500" b="1" dirty="0"/>
              <a:t>233 to 266 </a:t>
            </a:r>
            <a:r>
              <a:rPr lang="en-US" sz="3500" dirty="0"/>
              <a:t>in control sites.</a:t>
            </a:r>
            <a:r>
              <a:rPr lang="en-US" sz="3500" dirty="0">
                <a:latin typeface="Roboto Light" panose="02000000000000000000" pitchFamily="2" charset="0"/>
                <a:ea typeface="Roboto Light" panose="02000000000000000000" pitchFamily="2" charset="0"/>
                <a:cs typeface="Roboto Light" panose="02000000000000000000" pitchFamily="2" charset="0"/>
              </a:rPr>
              <a:t> </a:t>
            </a:r>
          </a:p>
          <a:p>
            <a:pPr marL="457200" indent="-457200">
              <a:buFont typeface="Arial" panose="020B0604020202020204" pitchFamily="34" charset="0"/>
              <a:buChar char="•"/>
            </a:pPr>
            <a:r>
              <a:rPr lang="en-US" sz="3500" b="1" dirty="0"/>
              <a:t>98%</a:t>
            </a:r>
            <a:r>
              <a:rPr lang="en-US" sz="3500" dirty="0"/>
              <a:t> understood their follow-up plans; </a:t>
            </a:r>
          </a:p>
          <a:p>
            <a:pPr marL="457200" indent="-457200">
              <a:buFont typeface="Arial" panose="020B0604020202020204" pitchFamily="34" charset="0"/>
              <a:buChar char="•"/>
            </a:pPr>
            <a:r>
              <a:rPr lang="en-US" sz="3500" b="1" dirty="0"/>
              <a:t>97%</a:t>
            </a:r>
            <a:r>
              <a:rPr lang="en-US" sz="3500" dirty="0"/>
              <a:t> received clear method explanations;</a:t>
            </a:r>
          </a:p>
          <a:p>
            <a:pPr marL="457200" indent="-457200">
              <a:spcAft>
                <a:spcPts val="1200"/>
              </a:spcAft>
              <a:buFont typeface="Arial" panose="020B0604020202020204" pitchFamily="34" charset="0"/>
              <a:buChar char="•"/>
            </a:pPr>
            <a:r>
              <a:rPr lang="en-US" sz="3500" b="1" dirty="0"/>
              <a:t>61%</a:t>
            </a:r>
            <a:r>
              <a:rPr lang="en-US" sz="3500" dirty="0"/>
              <a:t> felt fully informed to make their own decision</a:t>
            </a:r>
          </a:p>
          <a:p>
            <a:r>
              <a:rPr lang="en-US" sz="3500" dirty="0"/>
              <a:t>Providers reported better relationships, faster service, and fewer complaints.</a:t>
            </a:r>
          </a:p>
          <a:p>
            <a:r>
              <a:rPr lang="en-US" sz="3500" dirty="0"/>
              <a:t>C4C-trained providers were </a:t>
            </a:r>
            <a:r>
              <a:rPr lang="en-US" sz="3500" b="1" dirty="0"/>
              <a:t>8× more likely</a:t>
            </a:r>
            <a:r>
              <a:rPr lang="en-US" sz="3500" dirty="0"/>
              <a:t> to retain clients due to greater trust, clarity, and autonomy.</a:t>
            </a:r>
          </a:p>
        </p:txBody>
      </p:sp>
      <p:sp>
        <p:nvSpPr>
          <p:cNvPr id="4" name="TextBox 3"/>
          <p:cNvSpPr txBox="1"/>
          <p:nvPr/>
        </p:nvSpPr>
        <p:spPr>
          <a:xfrm>
            <a:off x="1181100" y="1926275"/>
            <a:ext cx="26104281" cy="7377019"/>
          </a:xfrm>
          <a:prstGeom prst="rect">
            <a:avLst/>
          </a:prstGeom>
          <a:noFill/>
        </p:spPr>
        <p:txBody>
          <a:bodyPr wrap="square" rtlCol="0">
            <a:spAutoFit/>
          </a:bodyPr>
          <a:lstStyle/>
          <a:p>
            <a:pPr>
              <a:lnSpc>
                <a:spcPct val="90000"/>
              </a:lnSpc>
            </a:pPr>
            <a:r>
              <a:rPr lang="en-US" sz="10500" b="1" dirty="0">
                <a:solidFill>
                  <a:schemeClr val="bg1"/>
                </a:solidFill>
                <a:latin typeface="Poppins SemiBold" pitchFamily="2" charset="77"/>
                <a:cs typeface="Poppins SemiBold" pitchFamily="2" charset="77"/>
              </a:rPr>
              <a:t>Sustaining Use Through Voice and Choice: How Structured Counselling Improved Contraceptive Continuation Among Married Adolescents in Nigeria</a:t>
            </a:r>
            <a:endParaRPr lang="en-US" sz="10500" b="1" dirty="0">
              <a:solidFill>
                <a:schemeClr val="bg1"/>
              </a:solidFill>
              <a:latin typeface="Poppins SemiBold" pitchFamily="2" charset="77"/>
              <a:ea typeface="Roboto" panose="02000000000000000000" pitchFamily="2" charset="0"/>
              <a:cs typeface="Poppins SemiBold" pitchFamily="2" charset="77"/>
            </a:endParaRPr>
          </a:p>
        </p:txBody>
      </p:sp>
      <p:pic>
        <p:nvPicPr>
          <p:cNvPr id="39" name="Picture 38" descr="Shape&#10;&#10;Description automatically generated with medium confidence">
            <a:extLst>
              <a:ext uri="{FF2B5EF4-FFF2-40B4-BE49-F238E27FC236}">
                <a16:creationId xmlns:a16="http://schemas.microsoft.com/office/drawing/2014/main" id="{85D7FA08-15D8-12CF-527A-E2F22F5A0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5380" y="49284699"/>
            <a:ext cx="1487789" cy="1398928"/>
          </a:xfrm>
          <a:prstGeom prst="rect">
            <a:avLst/>
          </a:prstGeom>
        </p:spPr>
      </p:pic>
      <p:sp>
        <p:nvSpPr>
          <p:cNvPr id="54" name="TextBox 53"/>
          <p:cNvSpPr txBox="1"/>
          <p:nvPr/>
        </p:nvSpPr>
        <p:spPr>
          <a:xfrm>
            <a:off x="17269498" y="44151645"/>
            <a:ext cx="13863600" cy="4843506"/>
          </a:xfrm>
          <a:prstGeom prst="rect">
            <a:avLst/>
          </a:prstGeom>
          <a:noFill/>
        </p:spPr>
        <p:txBody>
          <a:bodyPr wrap="square" lIns="104013" tIns="52007" rIns="104013" bIns="52007" rtlCol="0">
            <a:spAutoFit/>
          </a:bodyPr>
          <a:lstStyle/>
          <a:p>
            <a:pPr>
              <a:lnSpc>
                <a:spcPts val="4500"/>
              </a:lnSpc>
              <a:spcAft>
                <a:spcPts val="1200"/>
              </a:spcAft>
            </a:pPr>
            <a:r>
              <a:rPr lang="en-US" sz="3500" b="1" dirty="0">
                <a:latin typeface="Poppins" pitchFamily="2" charset="77"/>
                <a:ea typeface="Arial" charset="0"/>
                <a:cs typeface="Poppins" pitchFamily="2" charset="77"/>
              </a:rPr>
              <a:t>CONCLUSION</a:t>
            </a:r>
          </a:p>
          <a:p>
            <a:pPr algn="just">
              <a:lnSpc>
                <a:spcPts val="4500"/>
              </a:lnSpc>
            </a:pPr>
            <a:r>
              <a:rPr lang="en-US" sz="3500" dirty="0">
                <a:latin typeface="Roboto Light" panose="02000000000000000000" pitchFamily="2" charset="0"/>
                <a:ea typeface="Roboto Light" panose="02000000000000000000" pitchFamily="2" charset="0"/>
                <a:cs typeface="Roboto Light" panose="02000000000000000000" pitchFamily="2" charset="0"/>
              </a:rPr>
              <a:t>C4C is more than a counselling tool, it’s a shift in power. In Northern Nigeria, where adolescent girls often lack voice in their reproductive choices, C4C enables them to leave the clinic with clarity, confidence, and control. By centering counselling on girls’ voices, anticipating side effects, and transforming provider attitudes, C4C builds trust and strengthens care. When care is centred on her, she doesn’t just choose contraception, she continues it.</a:t>
            </a:r>
          </a:p>
        </p:txBody>
      </p:sp>
      <p:grpSp>
        <p:nvGrpSpPr>
          <p:cNvPr id="74" name="Group 73">
            <a:extLst>
              <a:ext uri="{FF2B5EF4-FFF2-40B4-BE49-F238E27FC236}">
                <a16:creationId xmlns:a16="http://schemas.microsoft.com/office/drawing/2014/main" id="{2854EB7E-72A2-EDB4-CF42-C4DC550BEA78}"/>
              </a:ext>
            </a:extLst>
          </p:cNvPr>
          <p:cNvGrpSpPr/>
          <p:nvPr/>
        </p:nvGrpSpPr>
        <p:grpSpPr>
          <a:xfrm>
            <a:off x="12534554" y="49106030"/>
            <a:ext cx="7470790" cy="1631216"/>
            <a:chOff x="6705278" y="48521912"/>
            <a:chExt cx="7470790" cy="1631216"/>
          </a:xfrm>
        </p:grpSpPr>
        <p:sp>
          <p:nvSpPr>
            <p:cNvPr id="61" name="Rectangle 60">
              <a:extLst>
                <a:ext uri="{FF2B5EF4-FFF2-40B4-BE49-F238E27FC236}">
                  <a16:creationId xmlns:a16="http://schemas.microsoft.com/office/drawing/2014/main" id="{F1C3250D-84E4-A6F2-68B7-A2D52E9EE267}"/>
                </a:ext>
              </a:extLst>
            </p:cNvPr>
            <p:cNvSpPr>
              <a:spLocks noChangeArrowheads="1"/>
            </p:cNvSpPr>
            <p:nvPr/>
          </p:nvSpPr>
          <p:spPr bwMode="auto">
            <a:xfrm>
              <a:off x="7506107" y="48521912"/>
              <a:ext cx="666996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u="none" strike="noStrike" cap="none" normalizeH="0" baseline="0" dirty="0">
                  <a:ln>
                    <a:noFill/>
                  </a:ln>
                  <a:effectLst/>
                  <a:latin typeface="Poppins" pitchFamily="2" charset="77"/>
                  <a:cs typeface="Poppins" pitchFamily="2" charset="77"/>
                </a:rPr>
                <a:t>FOLLOW US </a:t>
              </a:r>
              <a:endParaRPr lang="en-US" altLang="en-US" sz="3600" b="1" dirty="0">
                <a:latin typeface="Poppins" pitchFamily="2" charset="77"/>
                <a:cs typeface="Poppins" pitchFamily="2" charset="77"/>
              </a:endParaRPr>
            </a:p>
            <a:p>
              <a:pPr marR="0" lvl="0" indent="0" defTabSz="914400" eaLnBrk="0" fontAlgn="base" hangingPunct="0">
                <a:lnSpc>
                  <a:spcPct val="100000"/>
                </a:lnSpc>
                <a:spcBef>
                  <a:spcPct val="0"/>
                </a:spcBef>
                <a:spcAft>
                  <a:spcPct val="0"/>
                </a:spcAft>
                <a:buClrTx/>
                <a:buSzTx/>
                <a:buFontTx/>
                <a:buNone/>
                <a:tabLst/>
              </a:pPr>
              <a:r>
                <a:rPr lang="en-US" altLang="en-US" sz="3200" dirty="0">
                  <a:latin typeface="Poppins Light" pitchFamily="2" charset="77"/>
                  <a:cs typeface="Poppins Light" pitchFamily="2" charset="77"/>
                </a:rPr>
                <a:t>POPULATION-SERVICEINTERNATIONAL </a:t>
              </a:r>
            </a:p>
          </p:txBody>
        </p:sp>
        <p:pic>
          <p:nvPicPr>
            <p:cNvPr id="62" name="Picture 61">
              <a:extLst>
                <a:ext uri="{FF2B5EF4-FFF2-40B4-BE49-F238E27FC236}">
                  <a16:creationId xmlns:a16="http://schemas.microsoft.com/office/drawing/2014/main" id="{2992A849-6023-12BA-FEB3-154A9AD915CC}"/>
                </a:ext>
              </a:extLst>
            </p:cNvPr>
            <p:cNvPicPr>
              <a:picLocks noChangeAspect="1"/>
            </p:cNvPicPr>
            <p:nvPr/>
          </p:nvPicPr>
          <p:blipFill>
            <a:blip r:embed="rId4">
              <a:biLevel thresh="25000"/>
            </a:blip>
            <a:stretch>
              <a:fillRect/>
            </a:stretch>
          </p:blipFill>
          <p:spPr>
            <a:xfrm>
              <a:off x="6705278" y="48604199"/>
              <a:ext cx="603997" cy="603997"/>
            </a:xfrm>
            <a:prstGeom prst="rect">
              <a:avLst/>
            </a:prstGeom>
          </p:spPr>
        </p:pic>
      </p:grpSp>
      <p:grpSp>
        <p:nvGrpSpPr>
          <p:cNvPr id="72" name="Group 71">
            <a:extLst>
              <a:ext uri="{FF2B5EF4-FFF2-40B4-BE49-F238E27FC236}">
                <a16:creationId xmlns:a16="http://schemas.microsoft.com/office/drawing/2014/main" id="{EBB1EFA0-3376-6F74-1582-E27174F60742}"/>
              </a:ext>
            </a:extLst>
          </p:cNvPr>
          <p:cNvGrpSpPr/>
          <p:nvPr/>
        </p:nvGrpSpPr>
        <p:grpSpPr>
          <a:xfrm>
            <a:off x="6090607" y="49361043"/>
            <a:ext cx="4230354" cy="1138773"/>
            <a:chOff x="6722530" y="47268356"/>
            <a:chExt cx="4230354" cy="1138773"/>
          </a:xfrm>
        </p:grpSpPr>
        <p:sp>
          <p:nvSpPr>
            <p:cNvPr id="63" name="Rectangle 62">
              <a:extLst>
                <a:ext uri="{FF2B5EF4-FFF2-40B4-BE49-F238E27FC236}">
                  <a16:creationId xmlns:a16="http://schemas.microsoft.com/office/drawing/2014/main" id="{D061C684-9BB0-8F37-E80F-DD3A55D661D3}"/>
                </a:ext>
              </a:extLst>
            </p:cNvPr>
            <p:cNvSpPr>
              <a:spLocks noChangeArrowheads="1"/>
            </p:cNvSpPr>
            <p:nvPr/>
          </p:nvSpPr>
          <p:spPr bwMode="auto">
            <a:xfrm>
              <a:off x="7506107" y="47268356"/>
              <a:ext cx="344677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u="none" strike="noStrike" cap="none" normalizeH="0" baseline="0" dirty="0">
                  <a:ln>
                    <a:noFill/>
                  </a:ln>
                  <a:effectLst/>
                  <a:latin typeface="Poppins" pitchFamily="2" charset="77"/>
                  <a:cs typeface="Poppins" pitchFamily="2" charset="77"/>
                </a:rPr>
                <a:t>LIKE US </a:t>
              </a:r>
              <a:endParaRPr lang="en-US" altLang="en-US" sz="3600" b="1" dirty="0">
                <a:latin typeface="Poppins" pitchFamily="2" charset="77"/>
                <a:cs typeface="Poppins"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Poppins Light" pitchFamily="2" charset="77"/>
                  <a:cs typeface="Poppins Light" pitchFamily="2" charset="77"/>
                </a:rPr>
                <a:t>PSIHEALTHYLIVES </a:t>
              </a:r>
            </a:p>
          </p:txBody>
        </p:sp>
        <p:pic>
          <p:nvPicPr>
            <p:cNvPr id="64" name="Picture 63">
              <a:extLst>
                <a:ext uri="{FF2B5EF4-FFF2-40B4-BE49-F238E27FC236}">
                  <a16:creationId xmlns:a16="http://schemas.microsoft.com/office/drawing/2014/main" id="{90DC7276-DCFF-31D9-C053-4DD7F4851819}"/>
                </a:ext>
              </a:extLst>
            </p:cNvPr>
            <p:cNvPicPr>
              <a:picLocks noChangeAspect="1"/>
            </p:cNvPicPr>
            <p:nvPr/>
          </p:nvPicPr>
          <p:blipFill>
            <a:blip r:embed="rId5">
              <a:biLevel thresh="25000"/>
            </a:blip>
            <a:stretch>
              <a:fillRect/>
            </a:stretch>
          </p:blipFill>
          <p:spPr>
            <a:xfrm>
              <a:off x="6722530" y="47328709"/>
              <a:ext cx="603997" cy="603997"/>
            </a:xfrm>
            <a:prstGeom prst="rect">
              <a:avLst/>
            </a:prstGeom>
          </p:spPr>
        </p:pic>
      </p:grpSp>
      <p:grpSp>
        <p:nvGrpSpPr>
          <p:cNvPr id="73" name="Group 72">
            <a:extLst>
              <a:ext uri="{FF2B5EF4-FFF2-40B4-BE49-F238E27FC236}">
                <a16:creationId xmlns:a16="http://schemas.microsoft.com/office/drawing/2014/main" id="{90496B48-763C-850B-8C93-3A1A1F24D4A3}"/>
              </a:ext>
            </a:extLst>
          </p:cNvPr>
          <p:cNvGrpSpPr/>
          <p:nvPr/>
        </p:nvGrpSpPr>
        <p:grpSpPr>
          <a:xfrm>
            <a:off x="1411948" y="49324581"/>
            <a:ext cx="2827346" cy="1138773"/>
            <a:chOff x="1942666" y="47657181"/>
            <a:chExt cx="2827346" cy="1138773"/>
          </a:xfrm>
        </p:grpSpPr>
        <p:sp>
          <p:nvSpPr>
            <p:cNvPr id="67" name="Rectangle 66">
              <a:extLst>
                <a:ext uri="{FF2B5EF4-FFF2-40B4-BE49-F238E27FC236}">
                  <a16:creationId xmlns:a16="http://schemas.microsoft.com/office/drawing/2014/main" id="{2CC445C6-941D-8AB7-AE22-B62FDFEC2BCA}"/>
                </a:ext>
              </a:extLst>
            </p:cNvPr>
            <p:cNvSpPr/>
            <p:nvPr/>
          </p:nvSpPr>
          <p:spPr>
            <a:xfrm>
              <a:off x="2743495" y="47657181"/>
              <a:ext cx="2026517" cy="1138773"/>
            </a:xfrm>
            <a:prstGeom prst="rect">
              <a:avLst/>
            </a:prstGeom>
          </p:spPr>
          <p:txBody>
            <a:bodyPr wrap="none">
              <a:spAutoFit/>
            </a:bodyPr>
            <a:lstStyle/>
            <a:p>
              <a:r>
                <a:rPr lang="en-US" altLang="en-US" sz="3600" b="1" dirty="0">
                  <a:latin typeface="Poppins" pitchFamily="2" charset="77"/>
                  <a:cs typeface="Poppins" pitchFamily="2" charset="77"/>
                </a:rPr>
                <a:t>VISIT US</a:t>
              </a:r>
            </a:p>
            <a:p>
              <a:r>
                <a:rPr lang="en-US" altLang="en-US" sz="3200" dirty="0">
                  <a:latin typeface="Poppins Light" pitchFamily="2" charset="77"/>
                  <a:cs typeface="Poppins Light" pitchFamily="2" charset="77"/>
                </a:rPr>
                <a:t>PSI.ORG</a:t>
              </a:r>
              <a:endParaRPr lang="en-US" sz="3200" dirty="0">
                <a:latin typeface="Poppins Light" pitchFamily="2" charset="77"/>
                <a:cs typeface="Poppins Light" pitchFamily="2" charset="77"/>
              </a:endParaRPr>
            </a:p>
          </p:txBody>
        </p:sp>
        <p:grpSp>
          <p:nvGrpSpPr>
            <p:cNvPr id="68" name="Group 67">
              <a:extLst>
                <a:ext uri="{FF2B5EF4-FFF2-40B4-BE49-F238E27FC236}">
                  <a16:creationId xmlns:a16="http://schemas.microsoft.com/office/drawing/2014/main" id="{6B626847-542A-0617-D37C-48664FFE3F63}"/>
                </a:ext>
              </a:extLst>
            </p:cNvPr>
            <p:cNvGrpSpPr/>
            <p:nvPr/>
          </p:nvGrpSpPr>
          <p:grpSpPr>
            <a:xfrm>
              <a:off x="1942666" y="47710607"/>
              <a:ext cx="603997" cy="603997"/>
              <a:chOff x="2395133" y="6751605"/>
              <a:chExt cx="914400" cy="914399"/>
            </a:xfrm>
          </p:grpSpPr>
          <p:sp>
            <p:nvSpPr>
              <p:cNvPr id="69" name="Oval 68">
                <a:extLst>
                  <a:ext uri="{FF2B5EF4-FFF2-40B4-BE49-F238E27FC236}">
                    <a16:creationId xmlns:a16="http://schemas.microsoft.com/office/drawing/2014/main" id="{185B7977-12F5-6C94-E342-566C2F69DAA0}"/>
                  </a:ext>
                </a:extLst>
              </p:cNvPr>
              <p:cNvSpPr/>
              <p:nvPr/>
            </p:nvSpPr>
            <p:spPr>
              <a:xfrm>
                <a:off x="2438400" y="6821572"/>
                <a:ext cx="827867" cy="83708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0" name="Picture 69">
                <a:extLst>
                  <a:ext uri="{FF2B5EF4-FFF2-40B4-BE49-F238E27FC236}">
                    <a16:creationId xmlns:a16="http://schemas.microsoft.com/office/drawing/2014/main" id="{1AB0DE03-AFCD-2C48-C28B-D17EF2C7E8BB}"/>
                  </a:ext>
                </a:extLst>
              </p:cNvPr>
              <p:cNvPicPr>
                <a:picLocks noChangeAspect="1"/>
              </p:cNvPicPr>
              <p:nvPr/>
            </p:nvPicPr>
            <p:blipFill>
              <a:blip r:embed="rId6"/>
              <a:stretch>
                <a:fillRect/>
              </a:stretch>
            </p:blipFill>
            <p:spPr>
              <a:xfrm>
                <a:off x="2395133" y="6751605"/>
                <a:ext cx="914400" cy="914399"/>
              </a:xfrm>
              <a:prstGeom prst="rect">
                <a:avLst/>
              </a:prstGeom>
            </p:spPr>
          </p:pic>
        </p:grpSp>
      </p:grpSp>
      <p:sp>
        <p:nvSpPr>
          <p:cNvPr id="18" name="TextBox 17">
            <a:extLst>
              <a:ext uri="{FF2B5EF4-FFF2-40B4-BE49-F238E27FC236}">
                <a16:creationId xmlns:a16="http://schemas.microsoft.com/office/drawing/2014/main" id="{94D7AFA1-42E4-4204-7409-3085722E8830}"/>
              </a:ext>
            </a:extLst>
          </p:cNvPr>
          <p:cNvSpPr txBox="1"/>
          <p:nvPr/>
        </p:nvSpPr>
        <p:spPr>
          <a:xfrm>
            <a:off x="734533" y="10164931"/>
            <a:ext cx="26313962" cy="2823850"/>
          </a:xfrm>
          <a:prstGeom prst="rect">
            <a:avLst/>
          </a:prstGeom>
          <a:noFill/>
        </p:spPr>
        <p:txBody>
          <a:bodyPr wrap="square">
            <a:spAutoFit/>
          </a:bodyPr>
          <a:lstStyle/>
          <a:p>
            <a:pPr>
              <a:lnSpc>
                <a:spcPts val="4500"/>
              </a:lnSpc>
            </a:pPr>
            <a:r>
              <a:rPr lang="en-GB" sz="3500" b="1" dirty="0">
                <a:latin typeface="Poppins" pitchFamily="2" charset="77"/>
                <a:ea typeface="Roboto" panose="02000000000000000000" pitchFamily="2" charset="0"/>
                <a:cs typeface="Poppins" pitchFamily="2" charset="77"/>
              </a:rPr>
              <a:t>AUTHORS </a:t>
            </a:r>
          </a:p>
          <a:p>
            <a:r>
              <a:rPr lang="en-GB" sz="3500" dirty="0">
                <a:latin typeface="Poppins" pitchFamily="2" charset="77"/>
                <a:ea typeface="Roboto" panose="02000000000000000000" pitchFamily="2" charset="0"/>
                <a:cs typeface="Poppins" pitchFamily="2" charset="77"/>
              </a:rPr>
              <a:t>Fifi Oluwatoyin Ogbondeminu</a:t>
            </a:r>
            <a:r>
              <a:rPr lang="en-GB" sz="3500" baseline="30000" dirty="0">
                <a:latin typeface="Poppins" pitchFamily="2" charset="77"/>
                <a:ea typeface="Roboto" panose="02000000000000000000" pitchFamily="2" charset="0"/>
                <a:cs typeface="Poppins" pitchFamily="2" charset="77"/>
              </a:rPr>
              <a:t>1</a:t>
            </a:r>
            <a:r>
              <a:rPr lang="en-GB" sz="3500" dirty="0">
                <a:latin typeface="Poppins" pitchFamily="2" charset="77"/>
                <a:ea typeface="Roboto" panose="02000000000000000000" pitchFamily="2" charset="0"/>
                <a:cs typeface="Poppins" pitchFamily="2" charset="77"/>
              </a:rPr>
              <a:t>, Alhaji Bulama</a:t>
            </a:r>
            <a:r>
              <a:rPr lang="en-GB" sz="3500" baseline="30000" dirty="0">
                <a:latin typeface="Poppins" pitchFamily="2" charset="77"/>
                <a:ea typeface="Roboto" panose="02000000000000000000" pitchFamily="2" charset="0"/>
                <a:cs typeface="Poppins" pitchFamily="2" charset="77"/>
              </a:rPr>
              <a:t>2</a:t>
            </a:r>
            <a:r>
              <a:rPr lang="en-GB" sz="3500" dirty="0">
                <a:latin typeface="Poppins" pitchFamily="2" charset="77"/>
                <a:ea typeface="Roboto" panose="02000000000000000000" pitchFamily="2" charset="0"/>
                <a:cs typeface="Poppins" pitchFamily="2" charset="77"/>
              </a:rPr>
              <a:t>, Beatrice A. Syomiti</a:t>
            </a:r>
            <a:r>
              <a:rPr lang="en-GB" sz="3500" baseline="30000" dirty="0">
                <a:latin typeface="Poppins" pitchFamily="2" charset="77"/>
                <a:ea typeface="Roboto" panose="02000000000000000000" pitchFamily="2" charset="0"/>
                <a:cs typeface="Poppins" pitchFamily="2" charset="77"/>
              </a:rPr>
              <a:t>1</a:t>
            </a:r>
            <a:r>
              <a:rPr lang="en-GB" sz="3500" dirty="0">
                <a:latin typeface="Poppins" pitchFamily="2" charset="77"/>
                <a:ea typeface="Roboto" panose="02000000000000000000" pitchFamily="2" charset="0"/>
                <a:cs typeface="Poppins" pitchFamily="2" charset="77"/>
              </a:rPr>
              <a:t>, Winnie Musubika</a:t>
            </a:r>
            <a:r>
              <a:rPr lang="en-GB" sz="3500" baseline="30000" dirty="0">
                <a:latin typeface="Poppins" pitchFamily="2" charset="77"/>
                <a:ea typeface="Roboto" panose="02000000000000000000" pitchFamily="2" charset="0"/>
                <a:cs typeface="Poppins" pitchFamily="2" charset="77"/>
              </a:rPr>
              <a:t>1</a:t>
            </a:r>
            <a:r>
              <a:rPr lang="en-GB" sz="3500" dirty="0">
                <a:latin typeface="Poppins" pitchFamily="2" charset="77"/>
                <a:ea typeface="Roboto" panose="02000000000000000000" pitchFamily="2" charset="0"/>
                <a:cs typeface="Poppins" pitchFamily="2" charset="77"/>
              </a:rPr>
              <a:t>, Abimiku Manasseh</a:t>
            </a:r>
            <a:r>
              <a:rPr lang="en-GB" sz="3500" baseline="30000" dirty="0">
                <a:latin typeface="Poppins" pitchFamily="2" charset="77"/>
                <a:ea typeface="Roboto" panose="02000000000000000000" pitchFamily="2" charset="0"/>
                <a:cs typeface="Poppins" pitchFamily="2" charset="77"/>
              </a:rPr>
              <a:t>2</a:t>
            </a:r>
            <a:endParaRPr lang="en-US" sz="3500" dirty="0">
              <a:latin typeface="Poppins" pitchFamily="2" charset="77"/>
              <a:ea typeface="Roboto" panose="02000000000000000000" pitchFamily="2" charset="0"/>
              <a:cs typeface="Poppins" pitchFamily="2" charset="77"/>
            </a:endParaRPr>
          </a:p>
          <a:p>
            <a:r>
              <a:rPr lang="en-US" sz="3500" b="1" dirty="0">
                <a:latin typeface="Poppins" pitchFamily="2" charset="77"/>
                <a:ea typeface="Roboto" panose="02000000000000000000" pitchFamily="2" charset="0"/>
                <a:cs typeface="Poppins" pitchFamily="2" charset="77"/>
              </a:rPr>
              <a:t>Author Affiliations:</a:t>
            </a:r>
          </a:p>
          <a:p>
            <a:r>
              <a:rPr lang="en-US" sz="3500" baseline="30000" dirty="0">
                <a:latin typeface="Poppins" pitchFamily="2" charset="77"/>
                <a:ea typeface="Roboto" panose="02000000000000000000" pitchFamily="2" charset="0"/>
                <a:cs typeface="Poppins" pitchFamily="2" charset="77"/>
              </a:rPr>
              <a:t>1 </a:t>
            </a:r>
            <a:r>
              <a:rPr lang="en-US" sz="3500" dirty="0">
                <a:latin typeface="Poppins" pitchFamily="2" charset="77"/>
                <a:ea typeface="Roboto" panose="02000000000000000000" pitchFamily="2" charset="0"/>
                <a:cs typeface="Poppins" pitchFamily="2" charset="77"/>
              </a:rPr>
              <a:t>Population Services International</a:t>
            </a:r>
          </a:p>
          <a:p>
            <a:r>
              <a:rPr lang="en-US" sz="3500" baseline="30000" dirty="0">
                <a:latin typeface="Poppins" pitchFamily="2" charset="77"/>
                <a:ea typeface="Roboto" panose="02000000000000000000" pitchFamily="2" charset="0"/>
                <a:cs typeface="Poppins" pitchFamily="2" charset="77"/>
              </a:rPr>
              <a:t>2</a:t>
            </a:r>
            <a:r>
              <a:rPr lang="en-US" sz="3500" dirty="0">
                <a:latin typeface="Poppins" pitchFamily="2" charset="77"/>
                <a:ea typeface="Roboto" panose="02000000000000000000" pitchFamily="2" charset="0"/>
                <a:cs typeface="Poppins" pitchFamily="2" charset="77"/>
              </a:rPr>
              <a:t> Society for Family Health</a:t>
            </a:r>
          </a:p>
        </p:txBody>
      </p:sp>
      <p:sp>
        <p:nvSpPr>
          <p:cNvPr id="147" name="Rectangle 146">
            <a:extLst>
              <a:ext uri="{FF2B5EF4-FFF2-40B4-BE49-F238E27FC236}">
                <a16:creationId xmlns:a16="http://schemas.microsoft.com/office/drawing/2014/main" id="{3D032344-8B56-9FB6-2A33-F6A71F07404E}"/>
              </a:ext>
            </a:extLst>
          </p:cNvPr>
          <p:cNvSpPr/>
          <p:nvPr/>
        </p:nvSpPr>
        <p:spPr>
          <a:xfrm flipV="1">
            <a:off x="1219201" y="49017222"/>
            <a:ext cx="29603701"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75000"/>
                </a:schemeClr>
              </a:solidFill>
            </a:endParaRPr>
          </a:p>
        </p:txBody>
      </p:sp>
      <p:pic>
        <p:nvPicPr>
          <p:cNvPr id="5" name="Picture 4">
            <a:extLst>
              <a:ext uri="{FF2B5EF4-FFF2-40B4-BE49-F238E27FC236}">
                <a16:creationId xmlns:a16="http://schemas.microsoft.com/office/drawing/2014/main" id="{B0C21499-EAE0-24E6-44A5-F271DCD33BF6}"/>
              </a:ext>
            </a:extLst>
          </p:cNvPr>
          <p:cNvPicPr>
            <a:picLocks noChangeAspect="1"/>
          </p:cNvPicPr>
          <p:nvPr/>
        </p:nvPicPr>
        <p:blipFill>
          <a:blip r:embed="rId7"/>
          <a:stretch>
            <a:fillRect/>
          </a:stretch>
        </p:blipFill>
        <p:spPr>
          <a:xfrm rot="5400000">
            <a:off x="29864649" y="0"/>
            <a:ext cx="2139351" cy="2139351"/>
          </a:xfrm>
          <a:prstGeom prst="rect">
            <a:avLst/>
          </a:prstGeom>
        </p:spPr>
      </p:pic>
      <p:pic>
        <p:nvPicPr>
          <p:cNvPr id="17" name="Picture 16">
            <a:extLst>
              <a:ext uri="{FF2B5EF4-FFF2-40B4-BE49-F238E27FC236}">
                <a16:creationId xmlns:a16="http://schemas.microsoft.com/office/drawing/2014/main" id="{D7AD39A7-D997-BE48-FACE-1AE18CFE73D7}"/>
              </a:ext>
            </a:extLst>
          </p:cNvPr>
          <p:cNvPicPr>
            <a:picLocks noChangeAspect="1"/>
          </p:cNvPicPr>
          <p:nvPr/>
        </p:nvPicPr>
        <p:blipFill>
          <a:blip r:embed="rId8"/>
          <a:stretch>
            <a:fillRect/>
          </a:stretch>
        </p:blipFill>
        <p:spPr>
          <a:xfrm>
            <a:off x="29862879" y="2133976"/>
            <a:ext cx="2141122" cy="2141122"/>
          </a:xfrm>
          <a:prstGeom prst="rect">
            <a:avLst/>
          </a:prstGeom>
        </p:spPr>
      </p:pic>
      <p:pic>
        <p:nvPicPr>
          <p:cNvPr id="19" name="Picture 18">
            <a:extLst>
              <a:ext uri="{FF2B5EF4-FFF2-40B4-BE49-F238E27FC236}">
                <a16:creationId xmlns:a16="http://schemas.microsoft.com/office/drawing/2014/main" id="{52E953D5-DF5B-9E13-E06E-67CEE9DEE0F2}"/>
              </a:ext>
            </a:extLst>
          </p:cNvPr>
          <p:cNvPicPr>
            <a:picLocks noChangeAspect="1"/>
          </p:cNvPicPr>
          <p:nvPr/>
        </p:nvPicPr>
        <p:blipFill>
          <a:blip r:embed="rId9"/>
          <a:stretch>
            <a:fillRect/>
          </a:stretch>
        </p:blipFill>
        <p:spPr>
          <a:xfrm>
            <a:off x="29869357" y="4279883"/>
            <a:ext cx="2134644" cy="2134644"/>
          </a:xfrm>
          <a:prstGeom prst="rect">
            <a:avLst/>
          </a:prstGeom>
        </p:spPr>
      </p:pic>
      <p:pic>
        <p:nvPicPr>
          <p:cNvPr id="34" name="Picture 33">
            <a:extLst>
              <a:ext uri="{FF2B5EF4-FFF2-40B4-BE49-F238E27FC236}">
                <a16:creationId xmlns:a16="http://schemas.microsoft.com/office/drawing/2014/main" id="{AABBFBF9-6470-9C83-9AC5-1420619D6038}"/>
              </a:ext>
            </a:extLst>
          </p:cNvPr>
          <p:cNvPicPr>
            <a:picLocks noChangeAspect="1"/>
          </p:cNvPicPr>
          <p:nvPr/>
        </p:nvPicPr>
        <p:blipFill>
          <a:blip r:embed="rId10"/>
          <a:stretch>
            <a:fillRect/>
          </a:stretch>
        </p:blipFill>
        <p:spPr>
          <a:xfrm>
            <a:off x="27705377" y="2111423"/>
            <a:ext cx="2169617" cy="2169617"/>
          </a:xfrm>
          <a:prstGeom prst="rect">
            <a:avLst/>
          </a:prstGeom>
        </p:spPr>
      </p:pic>
      <p:sp>
        <p:nvSpPr>
          <p:cNvPr id="41" name="TextBox 40">
            <a:extLst>
              <a:ext uri="{FF2B5EF4-FFF2-40B4-BE49-F238E27FC236}">
                <a16:creationId xmlns:a16="http://schemas.microsoft.com/office/drawing/2014/main" id="{6C227076-3A40-394C-4489-73070617DA28}"/>
              </a:ext>
            </a:extLst>
          </p:cNvPr>
          <p:cNvSpPr txBox="1"/>
          <p:nvPr/>
        </p:nvSpPr>
        <p:spPr>
          <a:xfrm>
            <a:off x="734533" y="18543881"/>
            <a:ext cx="14363700" cy="3076997"/>
          </a:xfrm>
          <a:prstGeom prst="rect">
            <a:avLst/>
          </a:prstGeom>
          <a:noFill/>
        </p:spPr>
        <p:txBody>
          <a:bodyPr wrap="square" lIns="104013" tIns="52007" rIns="104013" bIns="52007" rtlCol="0">
            <a:spAutoFit/>
          </a:bodyPr>
          <a:lstStyle/>
          <a:p>
            <a:pPr>
              <a:spcBef>
                <a:spcPts val="3600"/>
              </a:spcBef>
              <a:spcAft>
                <a:spcPts val="1200"/>
              </a:spcAft>
            </a:pPr>
            <a:r>
              <a:rPr lang="en-US" sz="3500" b="1" dirty="0">
                <a:latin typeface="Poppins" pitchFamily="2" charset="77"/>
                <a:ea typeface="Arial" charset="0"/>
                <a:cs typeface="Poppins" pitchFamily="2" charset="77"/>
              </a:rPr>
              <a:t>PROGRAM INTERVENTION / ACTIVITY</a:t>
            </a:r>
          </a:p>
          <a:p>
            <a:pPr algn="just">
              <a:lnSpc>
                <a:spcPts val="4500"/>
              </a:lnSpc>
            </a:pPr>
            <a:r>
              <a:rPr lang="en-US" sz="3500" dirty="0"/>
              <a:t>62 providers in 30 facilities received C4C training, mentorship, and job aids. The approach centered empathy, shared decision-making, and side-effect preparedness, shifting power to married adolescent girls. Outcomes were compared with non-C4C sites.</a:t>
            </a:r>
            <a:endParaRPr lang="en-US" sz="35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4" name="TextBox 43">
            <a:extLst>
              <a:ext uri="{FF2B5EF4-FFF2-40B4-BE49-F238E27FC236}">
                <a16:creationId xmlns:a16="http://schemas.microsoft.com/office/drawing/2014/main" id="{36AF1875-F816-348A-4DC2-2862A8A15D4C}"/>
              </a:ext>
            </a:extLst>
          </p:cNvPr>
          <p:cNvSpPr txBox="1"/>
          <p:nvPr/>
        </p:nvSpPr>
        <p:spPr>
          <a:xfrm>
            <a:off x="1230349" y="33619011"/>
            <a:ext cx="14652100" cy="2259466"/>
          </a:xfrm>
          <a:prstGeom prst="rect">
            <a:avLst/>
          </a:prstGeom>
          <a:noFill/>
        </p:spPr>
        <p:txBody>
          <a:bodyPr wrap="square" lIns="104013" tIns="52007" rIns="104013" bIns="52007" rtlCol="0">
            <a:spAutoFit/>
          </a:bodyPr>
          <a:lstStyle/>
          <a:p>
            <a:pPr algn="just"/>
            <a:r>
              <a:rPr lang="en-US" sz="3500" b="1" dirty="0">
                <a:solidFill>
                  <a:schemeClr val="bg1"/>
                </a:solidFill>
              </a:rPr>
              <a:t>Key indicators included: </a:t>
            </a:r>
            <a:r>
              <a:rPr lang="en-US" sz="3500" dirty="0">
                <a:solidFill>
                  <a:schemeClr val="bg1"/>
                </a:solidFill>
              </a:rPr>
              <a:t>Continuation rates, MII+, Perceived empathy, Autonomy, and Side-effect preparedness. This triangulated approach illuminated both measurable outcomes and the lived experiences shaping contraceptive continuation in a context of early marriage and low uptake.</a:t>
            </a:r>
          </a:p>
        </p:txBody>
      </p:sp>
      <p:sp>
        <p:nvSpPr>
          <p:cNvPr id="14" name="TextBox 13">
            <a:extLst>
              <a:ext uri="{FF2B5EF4-FFF2-40B4-BE49-F238E27FC236}">
                <a16:creationId xmlns:a16="http://schemas.microsoft.com/office/drawing/2014/main" id="{235A59AF-FAA1-AA67-A711-F43C44FF0289}"/>
              </a:ext>
            </a:extLst>
          </p:cNvPr>
          <p:cNvSpPr txBox="1"/>
          <p:nvPr/>
        </p:nvSpPr>
        <p:spPr>
          <a:xfrm>
            <a:off x="734533" y="13962390"/>
            <a:ext cx="14363700" cy="4266425"/>
          </a:xfrm>
          <a:prstGeom prst="rect">
            <a:avLst/>
          </a:prstGeom>
          <a:noFill/>
        </p:spPr>
        <p:txBody>
          <a:bodyPr wrap="square" lIns="104013" tIns="52007" rIns="104013" bIns="52007" rtlCol="0">
            <a:spAutoFit/>
          </a:bodyPr>
          <a:lstStyle/>
          <a:p>
            <a:pPr>
              <a:lnSpc>
                <a:spcPts val="4500"/>
              </a:lnSpc>
              <a:spcBef>
                <a:spcPts val="3600"/>
              </a:spcBef>
              <a:spcAft>
                <a:spcPts val="1200"/>
              </a:spcAft>
            </a:pPr>
            <a:r>
              <a:rPr lang="en-US" sz="3500" b="1" dirty="0">
                <a:latin typeface="Poppins" pitchFamily="2" charset="77"/>
                <a:ea typeface="Arial" charset="0"/>
                <a:cs typeface="Poppins" pitchFamily="2" charset="77"/>
              </a:rPr>
              <a:t>BACKGROUND</a:t>
            </a:r>
          </a:p>
          <a:p>
            <a:pPr algn="just">
              <a:lnSpc>
                <a:spcPts val="4500"/>
              </a:lnSpc>
              <a:spcAft>
                <a:spcPts val="1200"/>
              </a:spcAft>
            </a:pPr>
            <a:r>
              <a:rPr lang="en-US" sz="3500" dirty="0"/>
              <a:t>In Northern Nigeria, only 3.3% of girls aged 15–19 use modern contraception and 15% have already begun childbearing. For many, fear of side effects and stigma drives discontinuation. Through A360, PSI introduced C4C to reframe counselling as a respectful conversation, not persuasion, but anchored in empathy, tools like the Choice Book and NORMAL guide help girls feel informed, supported, and in control.</a:t>
            </a:r>
            <a:endParaRPr lang="en-US" sz="35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24" name="Picture 23">
            <a:extLst>
              <a:ext uri="{FF2B5EF4-FFF2-40B4-BE49-F238E27FC236}">
                <a16:creationId xmlns:a16="http://schemas.microsoft.com/office/drawing/2014/main" id="{1C3A1F74-1D19-B56A-77B7-38910BF47DA4}"/>
              </a:ext>
            </a:extLst>
          </p:cNvPr>
          <p:cNvPicPr>
            <a:picLocks noChangeAspect="1"/>
          </p:cNvPicPr>
          <p:nvPr/>
        </p:nvPicPr>
        <p:blipFill>
          <a:blip r:embed="rId11"/>
          <a:stretch>
            <a:fillRect/>
          </a:stretch>
        </p:blipFill>
        <p:spPr>
          <a:xfrm>
            <a:off x="543232" y="27230029"/>
            <a:ext cx="14173199" cy="6040509"/>
          </a:xfrm>
          <a:prstGeom prst="rect">
            <a:avLst/>
          </a:prstGeom>
        </p:spPr>
      </p:pic>
      <p:sp>
        <p:nvSpPr>
          <p:cNvPr id="35" name="TextBox 34">
            <a:extLst>
              <a:ext uri="{FF2B5EF4-FFF2-40B4-BE49-F238E27FC236}">
                <a16:creationId xmlns:a16="http://schemas.microsoft.com/office/drawing/2014/main" id="{0D64ED6E-DF85-6539-05C3-3152D956F98C}"/>
              </a:ext>
            </a:extLst>
          </p:cNvPr>
          <p:cNvSpPr txBox="1"/>
          <p:nvPr/>
        </p:nvSpPr>
        <p:spPr>
          <a:xfrm>
            <a:off x="17579695" y="26600490"/>
            <a:ext cx="13496260" cy="5997669"/>
          </a:xfrm>
          <a:prstGeom prst="rect">
            <a:avLst/>
          </a:prstGeom>
          <a:noFill/>
        </p:spPr>
        <p:txBody>
          <a:bodyPr wrap="square" lIns="104013" tIns="52007" rIns="104013" bIns="52007" rtlCol="0">
            <a:spAutoFit/>
          </a:bodyPr>
          <a:lstStyle/>
          <a:p>
            <a:pPr>
              <a:lnSpc>
                <a:spcPts val="4500"/>
              </a:lnSpc>
              <a:spcAft>
                <a:spcPts val="1200"/>
              </a:spcAft>
            </a:pPr>
            <a:r>
              <a:rPr lang="en-US" sz="3500" b="1" dirty="0">
                <a:latin typeface="Poppins" pitchFamily="2" charset="77"/>
                <a:ea typeface="Arial" charset="0"/>
                <a:cs typeface="Poppins" pitchFamily="2" charset="77"/>
              </a:rPr>
              <a:t>LESSONS LEARNT</a:t>
            </a:r>
          </a:p>
          <a:p>
            <a:pPr marL="457200" indent="-457200">
              <a:lnSpc>
                <a:spcPts val="4500"/>
              </a:lnSpc>
              <a:buSzPct val="120000"/>
              <a:buFont typeface="Arial" panose="020B0604020202020204" pitchFamily="34" charset="0"/>
              <a:buChar char="•"/>
            </a:pPr>
            <a:r>
              <a:rPr lang="en-US" sz="3500" dirty="0">
                <a:latin typeface="Roboto Light" panose="02000000000000000000" pitchFamily="2" charset="0"/>
                <a:ea typeface="Roboto Light" panose="02000000000000000000" pitchFamily="2" charset="0"/>
                <a:cs typeface="Roboto Light" panose="02000000000000000000" pitchFamily="2" charset="0"/>
              </a:rPr>
              <a:t>Client-centered counselling creates voice and choice. Girls want to be part of the decisions about their bodies and need providers who will ask, listen, and guide.</a:t>
            </a:r>
          </a:p>
          <a:p>
            <a:pPr marL="457200" indent="-457200">
              <a:lnSpc>
                <a:spcPts val="4500"/>
              </a:lnSpc>
              <a:buSzPct val="120000"/>
              <a:buFont typeface="Arial" panose="020B0604020202020204" pitchFamily="34" charset="0"/>
              <a:buChar char="•"/>
            </a:pPr>
            <a:r>
              <a:rPr lang="en-US" sz="3500" dirty="0">
                <a:latin typeface="Roboto Light" panose="02000000000000000000" pitchFamily="2" charset="0"/>
                <a:ea typeface="Roboto Light" panose="02000000000000000000" pitchFamily="2" charset="0"/>
                <a:cs typeface="Roboto Light" panose="02000000000000000000" pitchFamily="2" charset="0"/>
              </a:rPr>
              <a:t>Anticipatory side-effect counselling is a game-changer. Tools like NORMAL reframe fear as preparation, equipping girls to manage it and not stop it.</a:t>
            </a:r>
          </a:p>
          <a:p>
            <a:pPr marL="457200" indent="-457200">
              <a:lnSpc>
                <a:spcPts val="4500"/>
              </a:lnSpc>
              <a:buSzPct val="120000"/>
              <a:buFont typeface="Arial" panose="020B0604020202020204" pitchFamily="34" charset="0"/>
              <a:buChar char="•"/>
            </a:pPr>
            <a:r>
              <a:rPr lang="en-US" sz="3500" dirty="0">
                <a:latin typeface="Roboto Light" panose="02000000000000000000" pitchFamily="2" charset="0"/>
                <a:ea typeface="Roboto Light" panose="02000000000000000000" pitchFamily="2" charset="0"/>
                <a:cs typeface="Roboto Light" panose="02000000000000000000" pitchFamily="2" charset="0"/>
              </a:rPr>
              <a:t>Provider transformation is key. C4C doesn’t just improve skills, it reshapes provider attitudes. Many providers reported deeper client relationships, faster service, and fewer complaints.</a:t>
            </a:r>
          </a:p>
        </p:txBody>
      </p:sp>
      <p:sp>
        <p:nvSpPr>
          <p:cNvPr id="36" name="TextBox 35">
            <a:extLst>
              <a:ext uri="{FF2B5EF4-FFF2-40B4-BE49-F238E27FC236}">
                <a16:creationId xmlns:a16="http://schemas.microsoft.com/office/drawing/2014/main" id="{566C3916-FC24-3D6A-A396-7C75E94F4D33}"/>
              </a:ext>
            </a:extLst>
          </p:cNvPr>
          <p:cNvSpPr txBox="1"/>
          <p:nvPr/>
        </p:nvSpPr>
        <p:spPr>
          <a:xfrm>
            <a:off x="17579695" y="32961648"/>
            <a:ext cx="13496260" cy="4420314"/>
          </a:xfrm>
          <a:prstGeom prst="rect">
            <a:avLst/>
          </a:prstGeom>
          <a:noFill/>
        </p:spPr>
        <p:txBody>
          <a:bodyPr wrap="square" lIns="104013" tIns="52007" rIns="104013" bIns="52007" rtlCol="0">
            <a:spAutoFit/>
          </a:bodyPr>
          <a:lstStyle/>
          <a:p>
            <a:pPr>
              <a:lnSpc>
                <a:spcPts val="4500"/>
              </a:lnSpc>
              <a:spcAft>
                <a:spcPts val="1200"/>
              </a:spcAft>
            </a:pPr>
            <a:r>
              <a:rPr lang="en-US" sz="3500" b="1" dirty="0">
                <a:latin typeface="Poppins" pitchFamily="2" charset="77"/>
                <a:ea typeface="Arial" charset="0"/>
                <a:cs typeface="Poppins" pitchFamily="2" charset="77"/>
              </a:rPr>
              <a:t>PROGRAM IMPLICATIONS</a:t>
            </a:r>
          </a:p>
          <a:p>
            <a:pPr>
              <a:lnSpc>
                <a:spcPts val="4500"/>
              </a:lnSpc>
              <a:spcAft>
                <a:spcPts val="1200"/>
              </a:spcAft>
            </a:pPr>
            <a:r>
              <a:rPr lang="en-US" sz="3500" dirty="0">
                <a:latin typeface="Roboto Light" panose="02000000000000000000" pitchFamily="2" charset="0"/>
                <a:ea typeface="Roboto Light" panose="02000000000000000000" pitchFamily="2" charset="0"/>
                <a:cs typeface="Roboto Light" panose="02000000000000000000" pitchFamily="2" charset="0"/>
              </a:rPr>
              <a:t>To sustain and scale impact, PSI recommends</a:t>
            </a:r>
            <a:endParaRPr lang="en-US" sz="3500" dirty="0">
              <a:latin typeface="Poppins" pitchFamily="2" charset="77"/>
              <a:ea typeface="Arial" charset="0"/>
              <a:cs typeface="Poppins" pitchFamily="2" charset="77"/>
            </a:endParaRPr>
          </a:p>
          <a:p>
            <a:pPr marL="457200" indent="-457200">
              <a:lnSpc>
                <a:spcPts val="4500"/>
              </a:lnSpc>
              <a:buSzPct val="120000"/>
              <a:buFont typeface="Arial" panose="020B0604020202020204" pitchFamily="34" charset="0"/>
              <a:buChar char="•"/>
            </a:pPr>
            <a:r>
              <a:rPr lang="en-US" sz="3500" dirty="0">
                <a:latin typeface="Roboto Light" panose="02000000000000000000" pitchFamily="2" charset="0"/>
                <a:ea typeface="Roboto Light" panose="02000000000000000000" pitchFamily="2" charset="0"/>
                <a:cs typeface="Roboto Light" panose="02000000000000000000" pitchFamily="2" charset="0"/>
              </a:rPr>
              <a:t>Embedding C4C in national training curricula and family planning guidelines.</a:t>
            </a:r>
          </a:p>
          <a:p>
            <a:pPr marL="457200" indent="-457200">
              <a:lnSpc>
                <a:spcPts val="4500"/>
              </a:lnSpc>
              <a:buSzPct val="120000"/>
              <a:buFont typeface="Arial" panose="020B0604020202020204" pitchFamily="34" charset="0"/>
              <a:buChar char="•"/>
            </a:pPr>
            <a:r>
              <a:rPr lang="en-US" sz="3500" dirty="0">
                <a:latin typeface="Roboto Light" panose="02000000000000000000" pitchFamily="2" charset="0"/>
                <a:ea typeface="Roboto Light" panose="02000000000000000000" pitchFamily="2" charset="0"/>
                <a:cs typeface="Roboto Light" panose="02000000000000000000" pitchFamily="2" charset="0"/>
              </a:rPr>
              <a:t>Leveraging digital platforms to cascade training and mentorship.</a:t>
            </a:r>
          </a:p>
          <a:p>
            <a:pPr marL="457200" indent="-457200">
              <a:lnSpc>
                <a:spcPts val="4500"/>
              </a:lnSpc>
              <a:buSzPct val="120000"/>
              <a:buFont typeface="Arial" panose="020B0604020202020204" pitchFamily="34" charset="0"/>
              <a:buChar char="•"/>
            </a:pPr>
            <a:r>
              <a:rPr lang="en-US" sz="3500" dirty="0">
                <a:latin typeface="Roboto Light" panose="02000000000000000000" pitchFamily="2" charset="0"/>
                <a:ea typeface="Roboto Light" panose="02000000000000000000" pitchFamily="2" charset="0"/>
                <a:cs typeface="Roboto Light" panose="02000000000000000000" pitchFamily="2" charset="0"/>
              </a:rPr>
              <a:t>Integrating C4C tools into routine adolescent reproductive health services.</a:t>
            </a:r>
          </a:p>
        </p:txBody>
      </p:sp>
      <p:graphicFrame>
        <p:nvGraphicFramePr>
          <p:cNvPr id="42" name="Chart 41">
            <a:extLst>
              <a:ext uri="{FF2B5EF4-FFF2-40B4-BE49-F238E27FC236}">
                <a16:creationId xmlns:a16="http://schemas.microsoft.com/office/drawing/2014/main" id="{34FA950A-E650-51BD-1B00-40E59F9299AD}"/>
              </a:ext>
            </a:extLst>
          </p:cNvPr>
          <p:cNvGraphicFramePr/>
          <p:nvPr>
            <p:extLst>
              <p:ext uri="{D42A27DB-BD31-4B8C-83A1-F6EECF244321}">
                <p14:modId xmlns:p14="http://schemas.microsoft.com/office/powerpoint/2010/main" val="3417360906"/>
              </p:ext>
            </p:extLst>
          </p:nvPr>
        </p:nvGraphicFramePr>
        <p:xfrm>
          <a:off x="1722474" y="42747576"/>
          <a:ext cx="13375759" cy="633025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6" name="Chart 45">
            <a:extLst>
              <a:ext uri="{FF2B5EF4-FFF2-40B4-BE49-F238E27FC236}">
                <a16:creationId xmlns:a16="http://schemas.microsoft.com/office/drawing/2014/main" id="{A9398922-6920-FA33-9B09-1F938B13D0C8}"/>
              </a:ext>
            </a:extLst>
          </p:cNvPr>
          <p:cNvGraphicFramePr/>
          <p:nvPr>
            <p:extLst>
              <p:ext uri="{D42A27DB-BD31-4B8C-83A1-F6EECF244321}">
                <p14:modId xmlns:p14="http://schemas.microsoft.com/office/powerpoint/2010/main" val="3427579866"/>
              </p:ext>
            </p:extLst>
          </p:nvPr>
        </p:nvGraphicFramePr>
        <p:xfrm>
          <a:off x="18097533" y="13692859"/>
          <a:ext cx="11065297" cy="5908095"/>
        </p:xfrm>
        <a:graphic>
          <a:graphicData uri="http://schemas.openxmlformats.org/drawingml/2006/chart">
            <c:chart xmlns:c="http://schemas.openxmlformats.org/drawingml/2006/chart" xmlns:r="http://schemas.openxmlformats.org/officeDocument/2006/relationships" r:id="rId13"/>
          </a:graphicData>
        </a:graphic>
      </p:graphicFrame>
      <p:pic>
        <p:nvPicPr>
          <p:cNvPr id="57" name="Picture 56">
            <a:extLst>
              <a:ext uri="{FF2B5EF4-FFF2-40B4-BE49-F238E27FC236}">
                <a16:creationId xmlns:a16="http://schemas.microsoft.com/office/drawing/2014/main" id="{EBA2AF73-0711-3978-0BE9-235ACC3CA115}"/>
              </a:ext>
            </a:extLst>
          </p:cNvPr>
          <p:cNvPicPr>
            <a:picLocks noChangeAspect="1"/>
          </p:cNvPicPr>
          <p:nvPr/>
        </p:nvPicPr>
        <p:blipFill>
          <a:blip r:embed="rId14"/>
          <a:stretch>
            <a:fillRect/>
          </a:stretch>
        </p:blipFill>
        <p:spPr>
          <a:xfrm>
            <a:off x="17641695" y="20084326"/>
            <a:ext cx="12221184" cy="6202910"/>
          </a:xfrm>
          <a:prstGeom prst="rect">
            <a:avLst/>
          </a:prstGeom>
        </p:spPr>
      </p:pic>
      <p:pic>
        <p:nvPicPr>
          <p:cNvPr id="59" name="Picture 58" descr="A logo with colorful people in a circle&#10;&#10;AI-generated content may be incorrect.">
            <a:extLst>
              <a:ext uri="{FF2B5EF4-FFF2-40B4-BE49-F238E27FC236}">
                <a16:creationId xmlns:a16="http://schemas.microsoft.com/office/drawing/2014/main" id="{E09ED5AE-4B2F-7190-F23F-545612DC4F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774914" y="49223437"/>
            <a:ext cx="1157235" cy="1417418"/>
          </a:xfrm>
          <a:prstGeom prst="rect">
            <a:avLst/>
          </a:prstGeom>
        </p:spPr>
      </p:pic>
      <p:pic>
        <p:nvPicPr>
          <p:cNvPr id="2" name="Picture 1">
            <a:extLst>
              <a:ext uri="{FF2B5EF4-FFF2-40B4-BE49-F238E27FC236}">
                <a16:creationId xmlns:a16="http://schemas.microsoft.com/office/drawing/2014/main" id="{09F09B4B-F296-A313-CBC8-16B2F5A8E99A}"/>
              </a:ext>
            </a:extLst>
          </p:cNvPr>
          <p:cNvPicPr>
            <a:picLocks noChangeAspect="1"/>
          </p:cNvPicPr>
          <p:nvPr/>
        </p:nvPicPr>
        <p:blipFill>
          <a:blip r:embed="rId16"/>
          <a:stretch>
            <a:fillRect/>
          </a:stretch>
        </p:blipFill>
        <p:spPr>
          <a:xfrm>
            <a:off x="17717158" y="37840722"/>
            <a:ext cx="13243207" cy="5941505"/>
          </a:xfrm>
          <a:prstGeom prst="rect">
            <a:avLst/>
          </a:prstGeom>
        </p:spPr>
      </p:pic>
    </p:spTree>
    <p:extLst>
      <p:ext uri="{BB962C8B-B14F-4D97-AF65-F5344CB8AC3E}">
        <p14:creationId xmlns:p14="http://schemas.microsoft.com/office/powerpoint/2010/main" val="3003440709"/>
      </p:ext>
    </p:extLst>
  </p:cSld>
  <p:clrMapOvr>
    <a:masterClrMapping/>
  </p:clrMapOvr>
</p:sld>
</file>

<file path=ppt/theme/theme1.xml><?xml version="1.0" encoding="utf-8"?>
<a:theme xmlns:a="http://schemas.openxmlformats.org/drawingml/2006/main" name="Theme1">
  <a:themeElements>
    <a:clrScheme name="PSI">
      <a:dk1>
        <a:srgbClr val="000000"/>
      </a:dk1>
      <a:lt1>
        <a:srgbClr val="FFFFFF"/>
      </a:lt1>
      <a:dk2>
        <a:srgbClr val="000000"/>
      </a:dk2>
      <a:lt2>
        <a:srgbClr val="808080"/>
      </a:lt2>
      <a:accent1>
        <a:srgbClr val="EE8616"/>
      </a:accent1>
      <a:accent2>
        <a:srgbClr val="BFD730"/>
      </a:accent2>
      <a:accent3>
        <a:srgbClr val="FFFFFF"/>
      </a:accent3>
      <a:accent4>
        <a:srgbClr val="00B5E1"/>
      </a:accent4>
      <a:accent5>
        <a:srgbClr val="BFBFBF"/>
      </a:accent5>
      <a:accent6>
        <a:srgbClr val="BFBFBF"/>
      </a:accent6>
      <a:hlink>
        <a:srgbClr val="EE8616"/>
      </a:hlink>
      <a:folHlink>
        <a:srgbClr val="BFBFB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ster Template Better A360  -  Read-Only" id="{B0CD7655-97DA-4353-A321-ACB38D7F0963}" vid="{B2A11BE4-6059-4E8D-BC69-ADC5FAE61C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ster Template Better A360  -  Read-Only" id="{B0CD7655-97DA-4353-A321-ACB38D7F0963}" vid="{1FE144B7-80FE-4AC8-AA33-6912A36E8023}"/>
    </a:ext>
  </a:extLst>
</a:theme>
</file>

<file path=ppt/theme/theme3.xml><?xml version="1.0" encoding="utf-8"?>
<a:theme xmlns:a="http://schemas.openxmlformats.org/drawingml/2006/main" name="PSI">
  <a:themeElements>
    <a:clrScheme name="PSI Brand 1">
      <a:dk1>
        <a:srgbClr val="000000"/>
      </a:dk1>
      <a:lt1>
        <a:srgbClr val="FFFFFF"/>
      </a:lt1>
      <a:dk2>
        <a:srgbClr val="000000"/>
      </a:dk2>
      <a:lt2>
        <a:srgbClr val="FFFFFF"/>
      </a:lt2>
      <a:accent1>
        <a:srgbClr val="F36E20"/>
      </a:accent1>
      <a:accent2>
        <a:srgbClr val="FFF35C"/>
      </a:accent2>
      <a:accent3>
        <a:srgbClr val="EE4799"/>
      </a:accent3>
      <a:accent4>
        <a:srgbClr val="00AC68"/>
      </a:accent4>
      <a:accent5>
        <a:srgbClr val="8EC8C8"/>
      </a:accent5>
      <a:accent6>
        <a:srgbClr val="70517F"/>
      </a:accent6>
      <a:hlink>
        <a:srgbClr val="0563C1"/>
      </a:hlink>
      <a:folHlink>
        <a:srgbClr val="C04F8D"/>
      </a:folHlink>
    </a:clrScheme>
    <a:fontScheme name="A360">
      <a:majorFont>
        <a:latin typeface="Poppins Bold"/>
        <a:ea typeface=""/>
        <a:cs typeface=""/>
      </a:majorFont>
      <a:minorFont>
        <a:latin typeface="Robot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 Template Better A360  -  Read-Only" id="{B0CD7655-97DA-4353-A321-ACB38D7F0963}" vid="{BE503F3B-20A0-4B6D-8DF5-BEB8CA39653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b04e3bf-eb77-48e0-9993-e01b67b1c33a" xsi:nil="true"/>
    <SharedWithUsers xmlns="4c809d59-d92c-4eeb-8e61-f697f9bbde70">
      <UserInfo>
        <DisplayName>Jennifer Marcy</DisplayName>
        <AccountId>127</AccountId>
        <AccountType/>
      </UserInfo>
    </SharedWithUsers>
    <lcf76f155ced4ddcb4097134ff3c332f xmlns="a61ac17d-acd7-4541-bae9-b373390ade1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E08CC696184A4EAF1EC7095BAD2AA1" ma:contentTypeVersion="19" ma:contentTypeDescription="Create a new document." ma:contentTypeScope="" ma:versionID="eb4fb4b37a562a645d4f6a47bb27f744">
  <xsd:schema xmlns:xsd="http://www.w3.org/2001/XMLSchema" xmlns:xs="http://www.w3.org/2001/XMLSchema" xmlns:p="http://schemas.microsoft.com/office/2006/metadata/properties" xmlns:ns2="a61ac17d-acd7-4541-bae9-b373390ade19" xmlns:ns3="4c809d59-d92c-4eeb-8e61-f697f9bbde70" xmlns:ns4="2b04e3bf-eb77-48e0-9993-e01b67b1c33a" targetNamespace="http://schemas.microsoft.com/office/2006/metadata/properties" ma:root="true" ma:fieldsID="8708d1caa17926d54e1cc9b1a9e76172" ns2:_="" ns3:_="" ns4:_="">
    <xsd:import namespace="a61ac17d-acd7-4541-bae9-b373390ade19"/>
    <xsd:import namespace="4c809d59-d92c-4eeb-8e61-f697f9bbde70"/>
    <xsd:import namespace="2b04e3bf-eb77-48e0-9993-e01b67b1c3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ac17d-acd7-4541-bae9-b373390ade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e66e25-6253-4f8b-9755-5684a1ad782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809d59-d92c-4eeb-8e61-f697f9bbde7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4e3bf-eb77-48e0-9993-e01b67b1c33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aa3cf98-e111-4e77-b6fe-f4731449b4e9}" ma:internalName="TaxCatchAll" ma:showField="CatchAllData" ma:web="4c809d59-d92c-4eeb-8e61-f697f9bbd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CCC763-F7A7-4366-86C7-13002A40C9B5}">
  <ds:schemaRefs>
    <ds:schemaRef ds:uri="http://schemas.microsoft.com/sharepoint/v3/contenttype/forms"/>
  </ds:schemaRefs>
</ds:datastoreItem>
</file>

<file path=customXml/itemProps2.xml><?xml version="1.0" encoding="utf-8"?>
<ds:datastoreItem xmlns:ds="http://schemas.openxmlformats.org/officeDocument/2006/customXml" ds:itemID="{61B31443-375B-4B79-8BCC-E4470550FF7B}">
  <ds:schemaRefs>
    <ds:schemaRef ds:uri="http://purl.org/dc/dcmitype/"/>
    <ds:schemaRef ds:uri="http://schemas.microsoft.com/office/2006/documentManagement/types"/>
    <ds:schemaRef ds:uri="http://purl.org/dc/terms/"/>
    <ds:schemaRef ds:uri="http://purl.org/dc/elements/1.1/"/>
    <ds:schemaRef ds:uri="a61ac17d-acd7-4541-bae9-b373390ade19"/>
    <ds:schemaRef ds:uri="http://schemas.microsoft.com/office/infopath/2007/PartnerControls"/>
    <ds:schemaRef ds:uri="http://schemas.openxmlformats.org/package/2006/metadata/core-properties"/>
    <ds:schemaRef ds:uri="2b04e3bf-eb77-48e0-9993-e01b67b1c33a"/>
    <ds:schemaRef ds:uri="4c809d59-d92c-4eeb-8e61-f697f9bbde7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61EA94C-3C10-4DBB-9A44-A7878ACE86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ac17d-acd7-4541-bae9-b373390ade19"/>
    <ds:schemaRef ds:uri="4c809d59-d92c-4eeb-8e61-f697f9bbde70"/>
    <ds:schemaRef ds:uri="2b04e3bf-eb77-48e0-9993-e01b67b1c3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1556</TotalTime>
  <Words>603</Words>
  <Application>Microsoft Office PowerPoint</Application>
  <PresentationFormat>Custom</PresentationFormat>
  <Paragraphs>44</Paragraphs>
  <Slides>1</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vt:i4>
      </vt:variant>
    </vt:vector>
  </HeadingPairs>
  <TitlesOfParts>
    <vt:vector size="16" baseType="lpstr">
      <vt:lpstr>Arial</vt:lpstr>
      <vt:lpstr>Arial Narrow</vt:lpstr>
      <vt:lpstr>Calibri</vt:lpstr>
      <vt:lpstr>Montserrat-Regular</vt:lpstr>
      <vt:lpstr>Poppins</vt:lpstr>
      <vt:lpstr>Poppins Black</vt:lpstr>
      <vt:lpstr>Poppins Bold</vt:lpstr>
      <vt:lpstr>Poppins Light</vt:lpstr>
      <vt:lpstr>Poppins SemiBold</vt:lpstr>
      <vt:lpstr>Roboto Light</vt:lpstr>
      <vt:lpstr>Roboto Thin</vt:lpstr>
      <vt:lpstr>Wingdings</vt:lpstr>
      <vt:lpstr>Theme1</vt:lpstr>
      <vt:lpstr>Custom Design</vt:lpstr>
      <vt:lpstr>PSI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Ana Ortega-Lambert</dc:creator>
  <cp:lastModifiedBy>Meghan Cutherell</cp:lastModifiedBy>
  <cp:revision>9</cp:revision>
  <dcterms:created xsi:type="dcterms:W3CDTF">2025-09-09T19:23:59Z</dcterms:created>
  <dcterms:modified xsi:type="dcterms:W3CDTF">2025-10-24T11:22:40Z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0x0101007DE08CC696184A4EAF1EC7095BAD2AA1</vt:lpwstr>
  </property>
  <property fmtid="{D5CDD505-2E9C-101B-9397-08002B2CF9AE}" pid="3" name="Country">
    <vt:lpwstr/>
  </property>
  <property fmtid="{D5CDD505-2E9C-101B-9397-08002B2CF9AE}" pid="4" name="DocType">
    <vt:lpwstr/>
  </property>
  <property fmtid="{D5CDD505-2E9C-101B-9397-08002B2CF9AE}" pid="5" name="MediaServiceImageTags">
    <vt:lpwstr/>
  </property>
</Properties>
</file>