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0" r:id="rId6"/>
  </p:sldMasterIdLst>
  <p:notesMasterIdLst>
    <p:notesMasterId r:id="rId8"/>
  </p:notesMasterIdLst>
  <p:sldIdLst>
    <p:sldId id="256" r:id="rId7"/>
  </p:sldIdLst>
  <p:sldSz cx="32004000" cy="51206400"/>
  <p:notesSz cx="6858000" cy="9144000"/>
  <p:defaultTextStyle>
    <a:defPPr>
      <a:defRPr lang="en-US"/>
    </a:defPPr>
    <a:lvl1pPr marL="0" algn="l" defTabSz="4754850" rtl="0" eaLnBrk="1" latinLnBrk="0" hangingPunct="1">
      <a:defRPr sz="9300" kern="1200">
        <a:solidFill>
          <a:schemeClr val="tx1"/>
        </a:solidFill>
        <a:latin typeface="+mn-lt"/>
        <a:ea typeface="+mn-ea"/>
        <a:cs typeface="+mn-cs"/>
      </a:defRPr>
    </a:lvl1pPr>
    <a:lvl2pPr marL="2377425" algn="l" defTabSz="4754850" rtl="0" eaLnBrk="1" latinLnBrk="0" hangingPunct="1">
      <a:defRPr sz="9300" kern="1200">
        <a:solidFill>
          <a:schemeClr val="tx1"/>
        </a:solidFill>
        <a:latin typeface="+mn-lt"/>
        <a:ea typeface="+mn-ea"/>
        <a:cs typeface="+mn-cs"/>
      </a:defRPr>
    </a:lvl2pPr>
    <a:lvl3pPr marL="4754850" algn="l" defTabSz="4754850" rtl="0" eaLnBrk="1" latinLnBrk="0" hangingPunct="1">
      <a:defRPr sz="9300" kern="1200">
        <a:solidFill>
          <a:schemeClr val="tx1"/>
        </a:solidFill>
        <a:latin typeface="+mn-lt"/>
        <a:ea typeface="+mn-ea"/>
        <a:cs typeface="+mn-cs"/>
      </a:defRPr>
    </a:lvl3pPr>
    <a:lvl4pPr marL="7132275" algn="l" defTabSz="4754850" rtl="0" eaLnBrk="1" latinLnBrk="0" hangingPunct="1">
      <a:defRPr sz="9300" kern="1200">
        <a:solidFill>
          <a:schemeClr val="tx1"/>
        </a:solidFill>
        <a:latin typeface="+mn-lt"/>
        <a:ea typeface="+mn-ea"/>
        <a:cs typeface="+mn-cs"/>
      </a:defRPr>
    </a:lvl4pPr>
    <a:lvl5pPr marL="9509700" algn="l" defTabSz="4754850" rtl="0" eaLnBrk="1" latinLnBrk="0" hangingPunct="1">
      <a:defRPr sz="9300" kern="1200">
        <a:solidFill>
          <a:schemeClr val="tx1"/>
        </a:solidFill>
        <a:latin typeface="+mn-lt"/>
        <a:ea typeface="+mn-ea"/>
        <a:cs typeface="+mn-cs"/>
      </a:defRPr>
    </a:lvl5pPr>
    <a:lvl6pPr marL="11887125" algn="l" defTabSz="4754850" rtl="0" eaLnBrk="1" latinLnBrk="0" hangingPunct="1">
      <a:defRPr sz="9300" kern="1200">
        <a:solidFill>
          <a:schemeClr val="tx1"/>
        </a:solidFill>
        <a:latin typeface="+mn-lt"/>
        <a:ea typeface="+mn-ea"/>
        <a:cs typeface="+mn-cs"/>
      </a:defRPr>
    </a:lvl6pPr>
    <a:lvl7pPr marL="14264550" algn="l" defTabSz="4754850" rtl="0" eaLnBrk="1" latinLnBrk="0" hangingPunct="1">
      <a:defRPr sz="9300" kern="1200">
        <a:solidFill>
          <a:schemeClr val="tx1"/>
        </a:solidFill>
        <a:latin typeface="+mn-lt"/>
        <a:ea typeface="+mn-ea"/>
        <a:cs typeface="+mn-cs"/>
      </a:defRPr>
    </a:lvl7pPr>
    <a:lvl8pPr marL="16641976" algn="l" defTabSz="4754850" rtl="0" eaLnBrk="1" latinLnBrk="0" hangingPunct="1">
      <a:defRPr sz="9300" kern="1200">
        <a:solidFill>
          <a:schemeClr val="tx1"/>
        </a:solidFill>
        <a:latin typeface="+mn-lt"/>
        <a:ea typeface="+mn-ea"/>
        <a:cs typeface="+mn-cs"/>
      </a:defRPr>
    </a:lvl8pPr>
    <a:lvl9pPr marL="19019402" algn="l" defTabSz="4754850" rtl="0" eaLnBrk="1" latinLnBrk="0" hangingPunct="1">
      <a:defRPr sz="9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44" userDrawn="1">
          <p15:clr>
            <a:srgbClr val="A4A3A4"/>
          </p15:clr>
        </p15:guide>
        <p15:guide id="2" pos="9792" userDrawn="1">
          <p15:clr>
            <a:srgbClr val="A4A3A4"/>
          </p15:clr>
        </p15:guide>
        <p15:guide id="3" pos="10368" userDrawn="1">
          <p15:clr>
            <a:srgbClr val="A4A3A4"/>
          </p15:clr>
        </p15:guide>
        <p15:guide id="4" pos="744" userDrawn="1">
          <p15:clr>
            <a:srgbClr val="A4A3A4"/>
          </p15:clr>
        </p15:guide>
        <p15:guide id="5" pos="19392" userDrawn="1">
          <p15:clr>
            <a:srgbClr val="A4A3A4"/>
          </p15:clr>
        </p15:guide>
        <p15:guide id="6" orient="horz" pos="252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D9FC61-C227-7728-744E-89CF3F7D857B}" name="Meghan Cutherell" initials="MC" userId="S::mcutherell@psi.org::96095c98-60c8-48e5-abc8-f8beb36d5ad0" providerId="AD"/>
  <p188:author id="{A45AB6E1-2741-09B8-33DA-3699161D84DD}" name="Bekele Belayihun (Dr.)" initials="BB" userId="S::bbelayihun@psiet.org::b93cef55-ed51-4c2b-9689-1d92b422e6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799"/>
    <a:srgbClr val="8FC9C8"/>
    <a:srgbClr val="00AC69"/>
    <a:srgbClr val="FAF162"/>
    <a:srgbClr val="EE8616"/>
    <a:srgbClr val="EA6B24"/>
    <a:srgbClr val="CF5063"/>
    <a:srgbClr val="65962B"/>
    <a:srgbClr val="807F83"/>
    <a:srgbClr val="FBC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0DDB3-99F3-45EE-ABFA-1B15137A3598}" v="10" dt="2025-10-20T13:51:14.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autoAdjust="0"/>
    <p:restoredTop sz="98808" autoAdjust="0"/>
  </p:normalViewPr>
  <p:slideViewPr>
    <p:cSldViewPr snapToGrid="0" snapToObjects="1">
      <p:cViewPr varScale="1">
        <p:scale>
          <a:sx n="17" d="100"/>
          <a:sy n="17" d="100"/>
        </p:scale>
        <p:origin x="3336" y="174"/>
      </p:cViewPr>
      <p:guideLst>
        <p:guide orient="horz" pos="6744"/>
        <p:guide pos="9792"/>
        <p:guide pos="10368"/>
        <p:guide pos="744"/>
        <p:guide pos="19392"/>
        <p:guide orient="horz" pos="252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psiorg-my.sharepoint.com/personal/bbelayihun_psiet_org/Documents/Desktop/Program/Conference%20Abstracts/ICFPA2025/Book1%20(version%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accent4"/>
                </a:solidFill>
                <a:latin typeface="+mn-lt"/>
                <a:ea typeface="+mn-ea"/>
                <a:cs typeface="+mn-cs"/>
              </a:defRPr>
            </a:pPr>
            <a:r>
              <a:rPr lang="en-GB" sz="2800">
                <a:solidFill>
                  <a:schemeClr val="accent4"/>
                </a:solidFill>
                <a:latin typeface="Aharoni" panose="02010803020104030203" pitchFamily="2" charset="-79"/>
                <a:cs typeface="Aharoni" panose="02010803020104030203" pitchFamily="2" charset="-79"/>
              </a:rPr>
              <a:t>Contraceptive Users Aged 15-19 per year</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Sheet1!$AJ$18</c:f>
              <c:strCache>
                <c:ptCount val="1"/>
                <c:pt idx="0">
                  <c:v>Repeat</c:v>
                </c:pt>
              </c:strCache>
            </c:strRef>
          </c:tx>
          <c:spPr>
            <a:solidFill>
              <a:schemeClr val="accent6"/>
            </a:solidFill>
            <a:ln>
              <a:noFill/>
            </a:ln>
            <a:effectLst/>
          </c:spPr>
          <c:invertIfNegative val="0"/>
          <c:dLbls>
            <c:dLbl>
              <c:idx val="0"/>
              <c:layout>
                <c:manualLayout>
                  <c:x val="7.8201578334802305E-3"/>
                  <c:y val="-3.0373306168755703E-2"/>
                </c:manualLayout>
              </c:layout>
              <c:tx>
                <c:rich>
                  <a:bodyPr/>
                  <a:lstStyle/>
                  <a:p>
                    <a:r>
                      <a:rPr lang="en-US"/>
                      <a:t>20K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2A1-4056-8ACB-3BEA4DFF3A9C}"/>
                </c:ext>
              </c:extLst>
            </c:dLbl>
            <c:dLbl>
              <c:idx val="1"/>
              <c:tx>
                <c:rich>
                  <a:bodyPr/>
                  <a:lstStyle/>
                  <a:p>
                    <a:r>
                      <a:rPr lang="en-US"/>
                      <a:t>136.5K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2A1-4056-8ACB-3BEA4DFF3A9C}"/>
                </c:ext>
              </c:extLst>
            </c:dLbl>
            <c:dLbl>
              <c:idx val="2"/>
              <c:layout>
                <c:manualLayout>
                  <c:x val="-1.3888888888888888E-2"/>
                  <c:y val="4.6296296296296294E-3"/>
                </c:manualLayout>
              </c:layout>
              <c:tx>
                <c:rich>
                  <a:bodyPr/>
                  <a:lstStyle/>
                  <a:p>
                    <a:r>
                      <a:rPr lang="en-US"/>
                      <a:t>169k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2A1-4056-8ACB-3BEA4DFF3A9C}"/>
                </c:ext>
              </c:extLst>
            </c:dLbl>
            <c:dLbl>
              <c:idx val="3"/>
              <c:layout>
                <c:manualLayout>
                  <c:x val="-8.3333333333332309E-3"/>
                  <c:y val="2.1218890680033321E-17"/>
                </c:manualLayout>
              </c:layout>
              <c:tx>
                <c:rich>
                  <a:bodyPr/>
                  <a:lstStyle/>
                  <a:p>
                    <a:r>
                      <a:rPr lang="en-US"/>
                      <a:t>181K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2A1-4056-8ACB-3BEA4DFF3A9C}"/>
                </c:ext>
              </c:extLst>
            </c:dLbl>
            <c:spPr>
              <a:noFill/>
              <a:ln>
                <a:noFill/>
              </a:ln>
              <a:effectLst/>
            </c:spPr>
            <c:txPr>
              <a:bodyPr rot="0" spcFirstLastPara="1" vertOverflow="ellipsis" vert="horz" wrap="square" lIns="38100" tIns="19050" rIns="38100" bIns="19050" anchor="ctr" anchorCtr="1">
                <a:spAutoFit/>
              </a:bodyPr>
              <a:lstStyle/>
              <a:p>
                <a:pPr>
                  <a:defRPr sz="3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Sheet1!$AK$17:$AN$17</c:f>
              <c:numCache>
                <c:formatCode>General</c:formatCode>
                <c:ptCount val="4"/>
                <c:pt idx="0">
                  <c:v>2021</c:v>
                </c:pt>
                <c:pt idx="1">
                  <c:v>2022</c:v>
                </c:pt>
                <c:pt idx="2">
                  <c:v>2023</c:v>
                </c:pt>
                <c:pt idx="3">
                  <c:v>2024</c:v>
                </c:pt>
              </c:numCache>
            </c:numRef>
          </c:cat>
          <c:val>
            <c:numRef>
              <c:f>Sheet1!$AK$18:$AN$18</c:f>
              <c:numCache>
                <c:formatCode>#,##0</c:formatCode>
                <c:ptCount val="4"/>
                <c:pt idx="0">
                  <c:v>20659</c:v>
                </c:pt>
                <c:pt idx="1">
                  <c:v>136508</c:v>
                </c:pt>
                <c:pt idx="2">
                  <c:v>169358</c:v>
                </c:pt>
                <c:pt idx="3">
                  <c:v>181429</c:v>
                </c:pt>
              </c:numCache>
            </c:numRef>
          </c:val>
          <c:extLst>
            <c:ext xmlns:c16="http://schemas.microsoft.com/office/drawing/2014/chart" uri="{C3380CC4-5D6E-409C-BE32-E72D297353CC}">
              <c16:uniqueId val="{00000004-92A1-4056-8ACB-3BEA4DFF3A9C}"/>
            </c:ext>
          </c:extLst>
        </c:ser>
        <c:ser>
          <c:idx val="1"/>
          <c:order val="1"/>
          <c:tx>
            <c:strRef>
              <c:f>Sheet1!$AJ$19</c:f>
              <c:strCache>
                <c:ptCount val="1"/>
                <c:pt idx="0">
                  <c:v>New</c:v>
                </c:pt>
              </c:strCache>
            </c:strRef>
          </c:tx>
          <c:spPr>
            <a:solidFill>
              <a:schemeClr val="accent5"/>
            </a:solidFill>
            <a:ln>
              <a:noFill/>
            </a:ln>
            <a:effectLst/>
          </c:spPr>
          <c:invertIfNegative val="0"/>
          <c:dLbls>
            <c:dLbl>
              <c:idx val="0"/>
              <c:layout>
                <c:manualLayout>
                  <c:x val="4.7222222222222221E-2"/>
                  <c:y val="1.3888888888888805E-2"/>
                </c:manualLayout>
              </c:layout>
              <c:tx>
                <c:rich>
                  <a:bodyPr/>
                  <a:lstStyle/>
                  <a:p>
                    <a:r>
                      <a:rPr lang="en-US"/>
                      <a:t>19.1K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2A1-4056-8ACB-3BEA4DFF3A9C}"/>
                </c:ext>
              </c:extLst>
            </c:dLbl>
            <c:dLbl>
              <c:idx val="1"/>
              <c:layout>
                <c:manualLayout>
                  <c:x val="1.3888888888888788E-2"/>
                  <c:y val="-2.3148148148148234E-2"/>
                </c:manualLayout>
              </c:layout>
              <c:tx>
                <c:rich>
                  <a:bodyPr/>
                  <a:lstStyle/>
                  <a:p>
                    <a:r>
                      <a:rPr lang="en-US"/>
                      <a:t>76k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2A1-4056-8ACB-3BEA4DFF3A9C}"/>
                </c:ext>
              </c:extLst>
            </c:dLbl>
            <c:dLbl>
              <c:idx val="2"/>
              <c:tx>
                <c:rich>
                  <a:bodyPr/>
                  <a:lstStyle/>
                  <a:p>
                    <a:r>
                      <a:rPr lang="en-US"/>
                      <a:t>161k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2A1-4056-8ACB-3BEA4DFF3A9C}"/>
                </c:ext>
              </c:extLst>
            </c:dLbl>
            <c:dLbl>
              <c:idx val="3"/>
              <c:layout>
                <c:manualLayout>
                  <c:x val="1.6666666666666767E-2"/>
                  <c:y val="1.8518518518518517E-2"/>
                </c:manualLayout>
              </c:layout>
              <c:tx>
                <c:rich>
                  <a:bodyPr/>
                  <a:lstStyle/>
                  <a:p>
                    <a:r>
                      <a:rPr lang="en-US"/>
                      <a:t>162k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2A1-4056-8ACB-3BEA4DFF3A9C}"/>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Abadi" panose="020B06040201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Sheet1!$AK$17:$AN$17</c:f>
              <c:numCache>
                <c:formatCode>General</c:formatCode>
                <c:ptCount val="4"/>
                <c:pt idx="0">
                  <c:v>2021</c:v>
                </c:pt>
                <c:pt idx="1">
                  <c:v>2022</c:v>
                </c:pt>
                <c:pt idx="2">
                  <c:v>2023</c:v>
                </c:pt>
                <c:pt idx="3">
                  <c:v>2024</c:v>
                </c:pt>
              </c:numCache>
            </c:numRef>
          </c:cat>
          <c:val>
            <c:numRef>
              <c:f>Sheet1!$AK$19:$AN$19</c:f>
              <c:numCache>
                <c:formatCode>General</c:formatCode>
                <c:ptCount val="4"/>
                <c:pt idx="0" formatCode="#,##0">
                  <c:v>19866</c:v>
                </c:pt>
                <c:pt idx="1">
                  <c:v>76000</c:v>
                </c:pt>
                <c:pt idx="2" formatCode="#,##0">
                  <c:v>161000</c:v>
                </c:pt>
                <c:pt idx="3" formatCode="#,##0">
                  <c:v>162227</c:v>
                </c:pt>
              </c:numCache>
            </c:numRef>
          </c:val>
          <c:extLst>
            <c:ext xmlns:c16="http://schemas.microsoft.com/office/drawing/2014/chart" uri="{C3380CC4-5D6E-409C-BE32-E72D297353CC}">
              <c16:uniqueId val="{00000009-92A1-4056-8ACB-3BEA4DFF3A9C}"/>
            </c:ext>
          </c:extLst>
        </c:ser>
        <c:dLbls>
          <c:showLegendKey val="0"/>
          <c:showVal val="1"/>
          <c:showCatName val="0"/>
          <c:showSerName val="0"/>
          <c:showPercent val="0"/>
          <c:showBubbleSize val="0"/>
        </c:dLbls>
        <c:gapWidth val="150"/>
        <c:axId val="28103935"/>
        <c:axId val="28104415"/>
      </c:barChart>
      <c:lineChart>
        <c:grouping val="standard"/>
        <c:varyColors val="0"/>
        <c:ser>
          <c:idx val="2"/>
          <c:order val="2"/>
          <c:tx>
            <c:strRef>
              <c:f>Sheet1!$AJ$20</c:f>
              <c:strCache>
                <c:ptCount val="1"/>
                <c:pt idx="0">
                  <c:v>Woreda</c:v>
                </c:pt>
              </c:strCache>
            </c:strRef>
          </c:tx>
          <c:spPr>
            <a:ln w="28575" cap="rnd">
              <a:solidFill>
                <a:schemeClr val="accent4"/>
              </a:solidFill>
              <a:round/>
            </a:ln>
            <a:effectLst/>
          </c:spPr>
          <c:marker>
            <c:symbol val="none"/>
          </c:marker>
          <c:dLbls>
            <c:dLbl>
              <c:idx val="0"/>
              <c:layout>
                <c:manualLayout>
                  <c:x val="-3.3333333333333333E-2"/>
                  <c:y val="1.388888888888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A1-4056-8ACB-3BEA4DFF3A9C}"/>
                </c:ext>
              </c:extLst>
            </c:dLbl>
            <c:dLbl>
              <c:idx val="1"/>
              <c:layout>
                <c:manualLayout>
                  <c:x val="1.3888888888888838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A1-4056-8ACB-3BEA4DFF3A9C}"/>
                </c:ext>
              </c:extLst>
            </c:dLbl>
            <c:dLbl>
              <c:idx val="2"/>
              <c:layout>
                <c:manualLayout>
                  <c:x val="3.888888888888889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A1-4056-8ACB-3BEA4DFF3A9C}"/>
                </c:ext>
              </c:extLst>
            </c:dLbl>
            <c:dLbl>
              <c:idx val="3"/>
              <c:layout>
                <c:manualLayout>
                  <c:x val="-1.6512148395266919E-3"/>
                  <c:y val="-5.6454591810237598E-2"/>
                </c:manualLayout>
              </c:layout>
              <c:tx>
                <c:rich>
                  <a:bodyPr rot="0" spcFirstLastPara="1" vertOverflow="ellipsis" vert="horz" wrap="square" lIns="38100" tIns="19050" rIns="38100" bIns="19050" anchor="ctr" anchorCtr="1">
                    <a:noAutofit/>
                  </a:bodyPr>
                  <a:lstStyle/>
                  <a:p>
                    <a:pPr>
                      <a:defRPr sz="3200" b="0" i="0" u="none" strike="noStrike" kern="1200" baseline="0">
                        <a:ln>
                          <a:solidFill>
                            <a:srgbClr val="C00000"/>
                          </a:solidFill>
                        </a:ln>
                        <a:solidFill>
                          <a:schemeClr val="tx1"/>
                        </a:solidFill>
                        <a:latin typeface="+mn-lt"/>
                        <a:ea typeface="+mn-ea"/>
                        <a:cs typeface="+mn-cs"/>
                      </a:defRPr>
                    </a:pPr>
                    <a:r>
                      <a:rPr lang="en-US" dirty="0"/>
                      <a:t>421</a:t>
                    </a:r>
                  </a:p>
                </c:rich>
              </c:tx>
              <c:spPr>
                <a:solidFill>
                  <a:srgbClr val="FFFF00"/>
                </a:solidFill>
                <a:ln>
                  <a:noFill/>
                </a:ln>
                <a:effectLst/>
              </c:spPr>
              <c:txPr>
                <a:bodyPr rot="0" spcFirstLastPara="1" vertOverflow="ellipsis" vert="horz" wrap="square" lIns="38100" tIns="19050" rIns="38100" bIns="19050" anchor="ctr" anchorCtr="1">
                  <a:noAutofit/>
                </a:bodyPr>
                <a:lstStyle/>
                <a:p>
                  <a:pPr>
                    <a:defRPr sz="3200" b="0" i="0" u="none" strike="noStrike" kern="1200" baseline="0">
                      <a:ln>
                        <a:solidFill>
                          <a:srgbClr val="C00000"/>
                        </a:solidFill>
                      </a:ln>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378779423914832E-2"/>
                      <c:h val="8.6713568709562455E-2"/>
                    </c:manualLayout>
                  </c15:layout>
                  <c15:showDataLabelsRange val="0"/>
                </c:ext>
                <c:ext xmlns:c16="http://schemas.microsoft.com/office/drawing/2014/chart" uri="{C3380CC4-5D6E-409C-BE32-E72D297353CC}">
                  <c16:uniqueId val="{0000000D-92A1-4056-8ACB-3BEA4DFF3A9C}"/>
                </c:ext>
              </c:extLst>
            </c:dLbl>
            <c:spPr>
              <a:solidFill>
                <a:srgbClr val="FFFF00"/>
              </a:solidFill>
              <a:ln>
                <a:noFill/>
              </a:ln>
              <a:effectLst/>
            </c:spPr>
            <c:txPr>
              <a:bodyPr rot="0" spcFirstLastPara="1" vertOverflow="ellipsis" vert="horz" wrap="square" lIns="38100" tIns="19050" rIns="38100" bIns="19050" anchor="ctr" anchorCtr="1">
                <a:spAutoFit/>
              </a:bodyPr>
              <a:lstStyle/>
              <a:p>
                <a:pPr>
                  <a:defRPr sz="3200" b="0" i="0" u="none" strike="noStrike" kern="1200" baseline="0">
                    <a:ln>
                      <a:solidFill>
                        <a:srgbClr val="C00000"/>
                      </a:solidFill>
                    </a:ln>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Sheet1!$AK$17:$AN$17</c:f>
              <c:numCache>
                <c:formatCode>General</c:formatCode>
                <c:ptCount val="4"/>
                <c:pt idx="0">
                  <c:v>2021</c:v>
                </c:pt>
                <c:pt idx="1">
                  <c:v>2022</c:v>
                </c:pt>
                <c:pt idx="2">
                  <c:v>2023</c:v>
                </c:pt>
                <c:pt idx="3">
                  <c:v>2024</c:v>
                </c:pt>
              </c:numCache>
            </c:numRef>
          </c:cat>
          <c:val>
            <c:numRef>
              <c:f>Sheet1!$AK$20:$AN$20</c:f>
              <c:numCache>
                <c:formatCode>General</c:formatCode>
                <c:ptCount val="4"/>
                <c:pt idx="0">
                  <c:v>61</c:v>
                </c:pt>
                <c:pt idx="1">
                  <c:v>163</c:v>
                </c:pt>
                <c:pt idx="2">
                  <c:v>304</c:v>
                </c:pt>
                <c:pt idx="3">
                  <c:v>420</c:v>
                </c:pt>
              </c:numCache>
            </c:numRef>
          </c:val>
          <c:smooth val="0"/>
          <c:extLst>
            <c:ext xmlns:c16="http://schemas.microsoft.com/office/drawing/2014/chart" uri="{C3380CC4-5D6E-409C-BE32-E72D297353CC}">
              <c16:uniqueId val="{0000000E-92A1-4056-8ACB-3BEA4DFF3A9C}"/>
            </c:ext>
          </c:extLst>
        </c:ser>
        <c:dLbls>
          <c:showLegendKey val="0"/>
          <c:showVal val="1"/>
          <c:showCatName val="0"/>
          <c:showSerName val="0"/>
          <c:showPercent val="0"/>
          <c:showBubbleSize val="0"/>
        </c:dLbls>
        <c:marker val="1"/>
        <c:smooth val="0"/>
        <c:axId val="201061279"/>
        <c:axId val="201065599"/>
      </c:lineChart>
      <c:catAx>
        <c:axId val="28103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8104415"/>
        <c:crosses val="autoZero"/>
        <c:auto val="1"/>
        <c:lblAlgn val="ctr"/>
        <c:lblOffset val="100"/>
        <c:noMultiLvlLbl val="0"/>
      </c:catAx>
      <c:valAx>
        <c:axId val="281044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badi" panose="020B0604020104020204" pitchFamily="34" charset="0"/>
                <a:ea typeface="+mn-ea"/>
                <a:cs typeface="+mn-cs"/>
              </a:defRPr>
            </a:pPr>
            <a:endParaRPr lang="en-US"/>
          </a:p>
        </c:txPr>
        <c:crossAx val="28103935"/>
        <c:crosses val="autoZero"/>
        <c:crossBetween val="between"/>
      </c:valAx>
      <c:valAx>
        <c:axId val="20106559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1061279"/>
        <c:crosses val="max"/>
        <c:crossBetween val="between"/>
      </c:valAx>
      <c:catAx>
        <c:axId val="201061279"/>
        <c:scaling>
          <c:orientation val="minMax"/>
        </c:scaling>
        <c:delete val="1"/>
        <c:axPos val="b"/>
        <c:numFmt formatCode="General" sourceLinked="1"/>
        <c:majorTickMark val="out"/>
        <c:minorTickMark val="none"/>
        <c:tickLblPos val="nextTo"/>
        <c:crossAx val="2010655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9F3D6-9CDA-495E-90FF-4D33FA8F8AC4}" type="datetimeFigureOut">
              <a:rPr lang="en-US" smtClean="0"/>
              <a:pPr/>
              <a:t>10/22/2025</a:t>
            </a:fld>
            <a:endParaRPr lang="en-US"/>
          </a:p>
        </p:txBody>
      </p:sp>
      <p:sp>
        <p:nvSpPr>
          <p:cNvPr id="4" name="Slide Image Placeholder 3"/>
          <p:cNvSpPr>
            <a:spLocks noGrp="1" noRot="1" noChangeAspect="1"/>
          </p:cNvSpPr>
          <p:nvPr>
            <p:ph type="sldImg" idx="2"/>
          </p:nvPr>
        </p:nvSpPr>
        <p:spPr>
          <a:xfrm>
            <a:off x="2357438" y="685800"/>
            <a:ext cx="2143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2E297-480B-4DE8-9D4A-F9EB9C03A191}" type="slidenum">
              <a:rPr lang="en-US" smtClean="0"/>
              <a:pPr/>
              <a:t>‹#›</a:t>
            </a:fld>
            <a:endParaRPr lang="en-US"/>
          </a:p>
        </p:txBody>
      </p:sp>
    </p:spTree>
    <p:extLst>
      <p:ext uri="{BB962C8B-B14F-4D97-AF65-F5344CB8AC3E}">
        <p14:creationId xmlns:p14="http://schemas.microsoft.com/office/powerpoint/2010/main" val="114513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2E297-480B-4DE8-9D4A-F9EB9C03A191}" type="slidenum">
              <a:rPr lang="en-US" smtClean="0"/>
              <a:pPr/>
              <a:t>1</a:t>
            </a:fld>
            <a:endParaRPr lang="en-US"/>
          </a:p>
        </p:txBody>
      </p:sp>
    </p:spTree>
    <p:extLst>
      <p:ext uri="{BB962C8B-B14F-4D97-AF65-F5344CB8AC3E}">
        <p14:creationId xmlns:p14="http://schemas.microsoft.com/office/powerpoint/2010/main" val="1749384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14.emf"/><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2" name="Title 9"/>
          <p:cNvSpPr txBox="1">
            <a:spLocks/>
          </p:cNvSpPr>
          <p:nvPr/>
        </p:nvSpPr>
        <p:spPr bwMode="auto">
          <a:xfrm>
            <a:off x="7734300" y="13086080"/>
            <a:ext cx="22136100" cy="14224000"/>
          </a:xfrm>
          <a:prstGeom prst="rect">
            <a:avLst/>
          </a:prstGeom>
          <a:noFill/>
          <a:ln w="9525">
            <a:noFill/>
            <a:miter lim="800000"/>
            <a:headEnd/>
            <a:tailEnd/>
          </a:ln>
          <a:effectLst/>
        </p:spPr>
        <p:txBody>
          <a:bodyPr anchor="ctr"/>
          <a:lstStyle/>
          <a:p>
            <a:pPr eaLnBrk="1" hangingPunct="1">
              <a:defRPr/>
            </a:pPr>
            <a:br>
              <a:rPr lang="en-US" sz="17500" kern="0">
                <a:solidFill>
                  <a:schemeClr val="tx2"/>
                </a:solidFill>
                <a:latin typeface="+mj-lt"/>
                <a:ea typeface="+mj-ea"/>
                <a:cs typeface="+mj-cs"/>
              </a:rPr>
            </a:br>
            <a:endParaRPr lang="en-US" sz="17500" kern="0">
              <a:solidFill>
                <a:schemeClr val="bg1">
                  <a:lumMod val="65000"/>
                </a:schemeClr>
              </a:solidFill>
              <a:latin typeface="Arial" pitchFamily="34" charset="0"/>
              <a:ea typeface="+mj-ea"/>
              <a:cs typeface="+mj-cs"/>
            </a:endParaRPr>
          </a:p>
        </p:txBody>
      </p:sp>
      <p:sp>
        <p:nvSpPr>
          <p:cNvPr id="76" name="Rectangle 2"/>
          <p:cNvSpPr>
            <a:spLocks noGrp="1" noChangeArrowheads="1"/>
          </p:cNvSpPr>
          <p:nvPr>
            <p:ph type="ctrTitle" idx="4294967295" hasCustomPrompt="1"/>
          </p:nvPr>
        </p:nvSpPr>
        <p:spPr>
          <a:xfrm>
            <a:off x="4800600" y="8534400"/>
            <a:ext cx="24003000" cy="26741120"/>
          </a:xfrm>
        </p:spPr>
        <p:txBody>
          <a:bodyPr/>
          <a:lstStyle>
            <a:lvl1pPr>
              <a:defRPr sz="18900">
                <a:solidFill>
                  <a:schemeClr val="bg1"/>
                </a:solidFill>
              </a:defRPr>
            </a:lvl1pPr>
          </a:lstStyle>
          <a:p>
            <a:r>
              <a:rPr lang="en-US"/>
              <a:t>click to edit master title style</a:t>
            </a:r>
          </a:p>
        </p:txBody>
      </p:sp>
      <p:pic>
        <p:nvPicPr>
          <p:cNvPr id="148" name="Picture 147"/>
          <p:cNvPicPr>
            <a:picLocks noChangeAspect="1"/>
          </p:cNvPicPr>
          <p:nvPr/>
        </p:nvPicPr>
        <p:blipFill>
          <a:blip r:embed="rId3"/>
          <a:stretch>
            <a:fillRect/>
          </a:stretch>
        </p:blipFill>
        <p:spPr>
          <a:xfrm>
            <a:off x="26269955" y="43809920"/>
            <a:ext cx="3867147" cy="5120640"/>
          </a:xfrm>
          <a:prstGeom prst="rect">
            <a:avLst/>
          </a:prstGeom>
        </p:spPr>
      </p:pic>
    </p:spTree>
    <p:extLst>
      <p:ext uri="{BB962C8B-B14F-4D97-AF65-F5344CB8AC3E}">
        <p14:creationId xmlns:p14="http://schemas.microsoft.com/office/powerpoint/2010/main" val="120090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D7DD6D09-4279-486C-963E-0B3A55881140}" type="slidenum">
              <a:rPr lang="en-US" smtClean="0"/>
              <a:pPr/>
              <a:t>‹#›</a:t>
            </a:fld>
            <a:endParaRPr lang="en-US"/>
          </a:p>
        </p:txBody>
      </p:sp>
    </p:spTree>
    <p:extLst>
      <p:ext uri="{BB962C8B-B14F-4D97-AF65-F5344CB8AC3E}">
        <p14:creationId xmlns:p14="http://schemas.microsoft.com/office/powerpoint/2010/main" val="113767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14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35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70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46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76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5907177"/>
            <a:ext cx="27203400" cy="10976187"/>
          </a:xfrm>
        </p:spPr>
        <p:txBody>
          <a:bodyPr/>
          <a:lstStyle/>
          <a:p>
            <a:r>
              <a:rPr lang="en-US"/>
              <a:t>Click to edit Master title style</a:t>
            </a:r>
          </a:p>
        </p:txBody>
      </p:sp>
      <p:sp>
        <p:nvSpPr>
          <p:cNvPr id="3" name="Subtitle 2"/>
          <p:cNvSpPr>
            <a:spLocks noGrp="1"/>
          </p:cNvSpPr>
          <p:nvPr>
            <p:ph type="subTitle" idx="1"/>
          </p:nvPr>
        </p:nvSpPr>
        <p:spPr>
          <a:xfrm>
            <a:off x="4800600" y="29016960"/>
            <a:ext cx="22402800" cy="13086080"/>
          </a:xfrm>
        </p:spPr>
        <p:txBody>
          <a:bodyPr/>
          <a:lstStyle>
            <a:lvl1pPr marL="0" indent="0" algn="ctr">
              <a:buNone/>
              <a:defRPr>
                <a:solidFill>
                  <a:schemeClr val="tx1">
                    <a:tint val="75000"/>
                  </a:schemeClr>
                </a:solidFill>
              </a:defRPr>
            </a:lvl1pPr>
            <a:lvl2pPr marL="2377425" indent="0" algn="ctr">
              <a:buNone/>
              <a:defRPr>
                <a:solidFill>
                  <a:schemeClr val="tx1">
                    <a:tint val="75000"/>
                  </a:schemeClr>
                </a:solidFill>
              </a:defRPr>
            </a:lvl2pPr>
            <a:lvl3pPr marL="4754850" indent="0" algn="ctr">
              <a:buNone/>
              <a:defRPr>
                <a:solidFill>
                  <a:schemeClr val="tx1">
                    <a:tint val="75000"/>
                  </a:schemeClr>
                </a:solidFill>
              </a:defRPr>
            </a:lvl3pPr>
            <a:lvl4pPr marL="7132275" indent="0" algn="ctr">
              <a:buNone/>
              <a:defRPr>
                <a:solidFill>
                  <a:schemeClr val="tx1">
                    <a:tint val="75000"/>
                  </a:schemeClr>
                </a:solidFill>
              </a:defRPr>
            </a:lvl4pPr>
            <a:lvl5pPr marL="9509700" indent="0" algn="ctr">
              <a:buNone/>
              <a:defRPr>
                <a:solidFill>
                  <a:schemeClr val="tx1">
                    <a:tint val="75000"/>
                  </a:schemeClr>
                </a:solidFill>
              </a:defRPr>
            </a:lvl5pPr>
            <a:lvl6pPr marL="11887125" indent="0" algn="ctr">
              <a:buNone/>
              <a:defRPr>
                <a:solidFill>
                  <a:schemeClr val="tx1">
                    <a:tint val="75000"/>
                  </a:schemeClr>
                </a:solidFill>
              </a:defRPr>
            </a:lvl6pPr>
            <a:lvl7pPr marL="14264550" indent="0" algn="ctr">
              <a:buNone/>
              <a:defRPr>
                <a:solidFill>
                  <a:schemeClr val="tx1">
                    <a:tint val="75000"/>
                  </a:schemeClr>
                </a:solidFill>
              </a:defRPr>
            </a:lvl7pPr>
            <a:lvl8pPr marL="16641976" indent="0" algn="ctr">
              <a:buNone/>
              <a:defRPr>
                <a:solidFill>
                  <a:schemeClr val="tx1">
                    <a:tint val="75000"/>
                  </a:schemeClr>
                </a:solidFill>
              </a:defRPr>
            </a:lvl8pPr>
            <a:lvl9pPr marL="1901940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600200" y="47460750"/>
            <a:ext cx="7467600" cy="2726267"/>
          </a:xfrm>
          <a:prstGeom prst="rect">
            <a:avLst/>
          </a:prstGeom>
        </p:spPr>
        <p:txBody>
          <a:bodyPr/>
          <a:lstStyle/>
          <a:p>
            <a:fld id="{309CB31B-396E-4231-BEDD-8B2D971A90D5}"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D6D09-4279-486C-963E-0B3A55881140}" type="slidenum">
              <a:rPr lang="en-US" smtClean="0"/>
              <a:pPr/>
              <a:t>‹#›</a:t>
            </a:fld>
            <a:endParaRPr lang="en-US"/>
          </a:p>
        </p:txBody>
      </p:sp>
    </p:spTree>
    <p:extLst>
      <p:ext uri="{BB962C8B-B14F-4D97-AF65-F5344CB8AC3E}">
        <p14:creationId xmlns:p14="http://schemas.microsoft.com/office/powerpoint/2010/main" val="199545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B40260D-D33A-614A-9201-6EDB08C65BEA}"/>
              </a:ext>
            </a:extLst>
          </p:cNvPr>
          <p:cNvSpPr>
            <a:spLocks noGrp="1" noChangeAspect="1"/>
          </p:cNvSpPr>
          <p:nvPr>
            <p:ph type="pic" sz="quarter" idx="10"/>
          </p:nvPr>
        </p:nvSpPr>
        <p:spPr>
          <a:xfrm>
            <a:off x="19994777" y="8446110"/>
            <a:ext cx="12001500" cy="34137600"/>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0CF6C12-0E53-6F47-850F-76D3A9634F77}"/>
              </a:ext>
            </a:extLst>
          </p:cNvPr>
          <p:cNvPicPr>
            <a:picLocks noChangeAspect="1"/>
          </p:cNvPicPr>
          <p:nvPr/>
        </p:nvPicPr>
        <p:blipFill>
          <a:blip r:embed="rId2"/>
          <a:stretch>
            <a:fillRect/>
          </a:stretch>
        </p:blipFill>
        <p:spPr>
          <a:xfrm rot="16200000">
            <a:off x="17189004" y="45527298"/>
            <a:ext cx="8534400" cy="3000375"/>
          </a:xfrm>
          <a:prstGeom prst="rect">
            <a:avLst/>
          </a:prstGeom>
        </p:spPr>
      </p:pic>
      <p:pic>
        <p:nvPicPr>
          <p:cNvPr id="8" name="Picture 7">
            <a:extLst>
              <a:ext uri="{FF2B5EF4-FFF2-40B4-BE49-F238E27FC236}">
                <a16:creationId xmlns:a16="http://schemas.microsoft.com/office/drawing/2014/main" id="{13C9952A-947D-BB4E-8AE4-49A0F4EC14E2}"/>
              </a:ext>
            </a:extLst>
          </p:cNvPr>
          <p:cNvPicPr>
            <a:picLocks noChangeAspect="1"/>
          </p:cNvPicPr>
          <p:nvPr/>
        </p:nvPicPr>
        <p:blipFill>
          <a:blip r:embed="rId3"/>
          <a:stretch>
            <a:fillRect/>
          </a:stretch>
        </p:blipFill>
        <p:spPr>
          <a:xfrm>
            <a:off x="25999801" y="42672000"/>
            <a:ext cx="3000375" cy="8534400"/>
          </a:xfrm>
          <a:prstGeom prst="rect">
            <a:avLst/>
          </a:prstGeom>
        </p:spPr>
      </p:pic>
      <p:sp>
        <p:nvSpPr>
          <p:cNvPr id="16" name="Text Placeholder 15">
            <a:extLst>
              <a:ext uri="{FF2B5EF4-FFF2-40B4-BE49-F238E27FC236}">
                <a16:creationId xmlns:a16="http://schemas.microsoft.com/office/drawing/2014/main" id="{213FFED0-FB6F-4B4D-BBCC-5AF4D472999C}"/>
              </a:ext>
            </a:extLst>
          </p:cNvPr>
          <p:cNvSpPr>
            <a:spLocks noGrp="1"/>
          </p:cNvSpPr>
          <p:nvPr>
            <p:ph type="body" sz="quarter" idx="11" hasCustomPrompt="1"/>
          </p:nvPr>
        </p:nvSpPr>
        <p:spPr>
          <a:xfrm>
            <a:off x="1779390" y="29301440"/>
            <a:ext cx="14222611" cy="1437509"/>
          </a:xfrm>
        </p:spPr>
        <p:txBody>
          <a:bodyPr>
            <a:spAutoFit/>
          </a:bodyPr>
          <a:lstStyle>
            <a:lvl1pPr>
              <a:defRPr sz="9450" b="1" i="0" cap="all" baseline="0">
                <a:latin typeface="+mj-lt"/>
              </a:defRPr>
            </a:lvl1pPr>
          </a:lstStyle>
          <a:p>
            <a:pPr lvl="0"/>
            <a:r>
              <a:rPr lang="en-US" dirty="0"/>
              <a:t>This is the title</a:t>
            </a:r>
          </a:p>
        </p:txBody>
      </p:sp>
      <p:sp>
        <p:nvSpPr>
          <p:cNvPr id="18" name="Text Placeholder 17">
            <a:extLst>
              <a:ext uri="{FF2B5EF4-FFF2-40B4-BE49-F238E27FC236}">
                <a16:creationId xmlns:a16="http://schemas.microsoft.com/office/drawing/2014/main" id="{B186F82A-8D32-E940-ABA2-C0428802D650}"/>
              </a:ext>
            </a:extLst>
          </p:cNvPr>
          <p:cNvSpPr>
            <a:spLocks noGrp="1"/>
          </p:cNvSpPr>
          <p:nvPr>
            <p:ph type="body" sz="quarter" idx="12" hasCustomPrompt="1"/>
          </p:nvPr>
        </p:nvSpPr>
        <p:spPr>
          <a:xfrm>
            <a:off x="1779390" y="33568642"/>
            <a:ext cx="14222611" cy="1437509"/>
          </a:xfrm>
        </p:spPr>
        <p:txBody>
          <a:bodyPr>
            <a:spAutoFit/>
          </a:bodyPr>
          <a:lstStyle>
            <a:lvl1pPr>
              <a:defRPr sz="9450" cap="all" baseline="0"/>
            </a:lvl1pPr>
          </a:lstStyle>
          <a:p>
            <a:pPr lvl="0"/>
            <a:r>
              <a:rPr lang="en-US" dirty="0"/>
              <a:t>This is the subtitle</a:t>
            </a:r>
          </a:p>
        </p:txBody>
      </p:sp>
      <p:sp>
        <p:nvSpPr>
          <p:cNvPr id="6" name="Rectangle 12">
            <a:extLst>
              <a:ext uri="{FF2B5EF4-FFF2-40B4-BE49-F238E27FC236}">
                <a16:creationId xmlns:a16="http://schemas.microsoft.com/office/drawing/2014/main" id="{814704FB-70B3-A641-A805-4379AD14AB19}"/>
              </a:ext>
            </a:extLst>
          </p:cNvPr>
          <p:cNvSpPr>
            <a:spLocks noChangeAspect="1"/>
          </p:cNvSpPr>
          <p:nvPr/>
        </p:nvSpPr>
        <p:spPr>
          <a:xfrm flipV="1">
            <a:off x="19999875" y="8446110"/>
            <a:ext cx="11996402" cy="34137600"/>
          </a:xfrm>
          <a:custGeom>
            <a:avLst/>
            <a:gdLst>
              <a:gd name="connsiteX0" fmla="*/ 0 w 12212728"/>
              <a:gd name="connsiteY0" fmla="*/ 0 h 10471338"/>
              <a:gd name="connsiteX1" fmla="*/ 12212728 w 12212728"/>
              <a:gd name="connsiteY1" fmla="*/ 0 h 10471338"/>
              <a:gd name="connsiteX2" fmla="*/ 12212728 w 12212728"/>
              <a:gd name="connsiteY2" fmla="*/ 10471338 h 10471338"/>
              <a:gd name="connsiteX3" fmla="*/ 0 w 12212728"/>
              <a:gd name="connsiteY3" fmla="*/ 10471338 h 10471338"/>
              <a:gd name="connsiteX4" fmla="*/ 0 w 12212728"/>
              <a:gd name="connsiteY4" fmla="*/ 0 h 10471338"/>
              <a:gd name="connsiteX0" fmla="*/ 0 w 12212728"/>
              <a:gd name="connsiteY0" fmla="*/ 0 h 10471338"/>
              <a:gd name="connsiteX1" fmla="*/ 12212728 w 12212728"/>
              <a:gd name="connsiteY1" fmla="*/ 0 h 10471338"/>
              <a:gd name="connsiteX2" fmla="*/ 12212728 w 12212728"/>
              <a:gd name="connsiteY2" fmla="*/ 10471338 h 10471338"/>
              <a:gd name="connsiteX3" fmla="*/ 5569527 w 12212728"/>
              <a:gd name="connsiteY3" fmla="*/ 4777120 h 10471338"/>
              <a:gd name="connsiteX4" fmla="*/ 0 w 12212728"/>
              <a:gd name="connsiteY4" fmla="*/ 0 h 1047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2728" h="10471338">
                <a:moveTo>
                  <a:pt x="0" y="0"/>
                </a:moveTo>
                <a:lnTo>
                  <a:pt x="12212728" y="0"/>
                </a:lnTo>
                <a:lnTo>
                  <a:pt x="12212728" y="10471338"/>
                </a:lnTo>
                <a:lnTo>
                  <a:pt x="5569527" y="4777120"/>
                </a:lnTo>
                <a:lnTo>
                  <a:pt x="0" y="0"/>
                </a:lnTo>
                <a:close/>
              </a:path>
            </a:pathLst>
          </a:custGeom>
          <a:solidFill>
            <a:schemeClr val="accent4">
              <a:alpha val="60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06" b="1" i="1" dirty="0">
                <a:solidFill>
                  <a:schemeClr val="accent4"/>
                </a:solidFill>
                <a:latin typeface="Poppins Black" pitchFamily="2" charset="77"/>
              </a:rPr>
              <a:t> </a:t>
            </a:r>
            <a:endParaRPr lang="ru-RU" sz="12206" dirty="0">
              <a:solidFill>
                <a:schemeClr val="accent4"/>
              </a:solidFill>
              <a:latin typeface="Roboto Light" panose="02000000000000000000" pitchFamily="2" charset="0"/>
            </a:endParaRPr>
          </a:p>
        </p:txBody>
      </p:sp>
      <p:pic>
        <p:nvPicPr>
          <p:cNvPr id="3" name="Picture 2" descr="Shape&#10;&#10;Description automatically generated">
            <a:extLst>
              <a:ext uri="{FF2B5EF4-FFF2-40B4-BE49-F238E27FC236}">
                <a16:creationId xmlns:a16="http://schemas.microsoft.com/office/drawing/2014/main" id="{6B03AC6E-66E6-0F4E-A578-E4351537A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7909" y="42671996"/>
            <a:ext cx="3000375" cy="8534400"/>
          </a:xfrm>
          <a:prstGeom prst="rect">
            <a:avLst/>
          </a:prstGeom>
        </p:spPr>
      </p:pic>
      <p:sp>
        <p:nvSpPr>
          <p:cNvPr id="4" name="Right Triangle 3">
            <a:extLst>
              <a:ext uri="{FF2B5EF4-FFF2-40B4-BE49-F238E27FC236}">
                <a16:creationId xmlns:a16="http://schemas.microsoft.com/office/drawing/2014/main" id="{3842AB3C-10B9-DE4A-B0B0-5CF011A919AD}"/>
              </a:ext>
            </a:extLst>
          </p:cNvPr>
          <p:cNvSpPr/>
          <p:nvPr/>
        </p:nvSpPr>
        <p:spPr>
          <a:xfrm rot="16200000">
            <a:off x="26254680" y="45527298"/>
            <a:ext cx="8534400" cy="300037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6"/>
          </a:p>
        </p:txBody>
      </p:sp>
    </p:spTree>
    <p:extLst>
      <p:ext uri="{BB962C8B-B14F-4D97-AF65-F5344CB8AC3E}">
        <p14:creationId xmlns:p14="http://schemas.microsoft.com/office/powerpoint/2010/main" val="293452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2" name="Title 9"/>
          <p:cNvSpPr txBox="1">
            <a:spLocks/>
          </p:cNvSpPr>
          <p:nvPr/>
        </p:nvSpPr>
        <p:spPr bwMode="auto">
          <a:xfrm>
            <a:off x="7734300" y="13086080"/>
            <a:ext cx="22136100" cy="14224000"/>
          </a:xfrm>
          <a:prstGeom prst="rect">
            <a:avLst/>
          </a:prstGeom>
          <a:noFill/>
          <a:ln w="9525">
            <a:noFill/>
            <a:miter lim="800000"/>
            <a:headEnd/>
            <a:tailEnd/>
          </a:ln>
          <a:effectLst/>
        </p:spPr>
        <p:txBody>
          <a:bodyPr anchor="ctr"/>
          <a:lstStyle/>
          <a:p>
            <a:pPr eaLnBrk="1" hangingPunct="1">
              <a:defRPr/>
            </a:pPr>
            <a:br>
              <a:rPr lang="en-US" sz="17500" kern="0">
                <a:solidFill>
                  <a:schemeClr val="tx2"/>
                </a:solidFill>
                <a:latin typeface="+mj-lt"/>
                <a:ea typeface="+mj-ea"/>
                <a:cs typeface="+mj-cs"/>
              </a:rPr>
            </a:br>
            <a:endParaRPr lang="en-US" sz="17500" kern="0">
              <a:solidFill>
                <a:schemeClr val="bg1">
                  <a:lumMod val="65000"/>
                </a:schemeClr>
              </a:solidFill>
              <a:latin typeface="Arial" pitchFamily="34" charset="0"/>
              <a:ea typeface="+mj-ea"/>
              <a:cs typeface="+mj-cs"/>
            </a:endParaRPr>
          </a:p>
        </p:txBody>
      </p:sp>
      <p:sp>
        <p:nvSpPr>
          <p:cNvPr id="76" name="Rectangle 2"/>
          <p:cNvSpPr>
            <a:spLocks noGrp="1" noChangeArrowheads="1"/>
          </p:cNvSpPr>
          <p:nvPr>
            <p:ph type="ctrTitle" idx="4294967295" hasCustomPrompt="1"/>
          </p:nvPr>
        </p:nvSpPr>
        <p:spPr>
          <a:xfrm>
            <a:off x="4800600" y="31292800"/>
            <a:ext cx="24003000" cy="11379200"/>
          </a:xfrm>
        </p:spPr>
        <p:txBody>
          <a:bodyPr/>
          <a:lstStyle/>
          <a:p>
            <a:r>
              <a:rPr lang="en-US"/>
              <a:t>click to edit master title style</a:t>
            </a:r>
          </a:p>
        </p:txBody>
      </p:sp>
      <p:pic>
        <p:nvPicPr>
          <p:cNvPr id="148" name="Picture 147"/>
          <p:cNvPicPr>
            <a:picLocks noChangeAspect="1"/>
          </p:cNvPicPr>
          <p:nvPr/>
        </p:nvPicPr>
        <p:blipFill>
          <a:blip r:embed="rId3"/>
          <a:stretch>
            <a:fillRect/>
          </a:stretch>
        </p:blipFill>
        <p:spPr>
          <a:xfrm>
            <a:off x="26269955" y="43809920"/>
            <a:ext cx="3867147" cy="5120640"/>
          </a:xfrm>
          <a:prstGeom prst="rect">
            <a:avLst/>
          </a:prstGeom>
        </p:spPr>
      </p:pic>
    </p:spTree>
    <p:extLst>
      <p:ext uri="{BB962C8B-B14F-4D97-AF65-F5344CB8AC3E}">
        <p14:creationId xmlns:p14="http://schemas.microsoft.com/office/powerpoint/2010/main" val="1501725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4445" y="5665895"/>
            <a:ext cx="10322122" cy="9696023"/>
          </a:xfrm>
        </p:spPr>
        <p:txBody>
          <a:bodyPr anchor="b">
            <a:noAutofit/>
          </a:bodyPr>
          <a:lstStyle>
            <a:lvl1pPr>
              <a:lnSpc>
                <a:spcPct val="70000"/>
              </a:lnSpc>
              <a:defRPr sz="9450" b="1" i="0" cap="all" baseline="0">
                <a:latin typeface="+mj-lt"/>
                <a:cs typeface="Poppins" pitchFamily="2" charset="77"/>
              </a:defRPr>
            </a:lvl1pPr>
          </a:lstStyle>
          <a:p>
            <a:r>
              <a:rPr lang="en-US" dirty="0"/>
              <a:t>CLICK TO EDIT MASTER TITLE STYLE</a:t>
            </a:r>
          </a:p>
        </p:txBody>
      </p:sp>
      <p:sp>
        <p:nvSpPr>
          <p:cNvPr id="3" name="Content Placeholder 2"/>
          <p:cNvSpPr>
            <a:spLocks noGrp="1"/>
          </p:cNvSpPr>
          <p:nvPr>
            <p:ph idx="1"/>
          </p:nvPr>
        </p:nvSpPr>
        <p:spPr>
          <a:xfrm>
            <a:off x="13597530" y="5665897"/>
            <a:ext cx="16202025" cy="36389733"/>
          </a:xfrm>
        </p:spPr>
        <p:txBody>
          <a:bodyPr/>
          <a:lstStyle>
            <a:lvl1pPr>
              <a:defRPr sz="7875" cap="all" baseline="0"/>
            </a:lvl1pPr>
            <a:lvl2pPr>
              <a:buFont typeface="Arial" panose="020B0604020202020204" pitchFamily="34" charset="0"/>
              <a:buChar char="•"/>
              <a:defRPr sz="4200" b="0" i="0" baseline="0">
                <a:latin typeface="+mn-lt"/>
                <a:ea typeface="Roboto Light" panose="02000000000000000000" pitchFamily="2" charset="0"/>
                <a:cs typeface="Roboto Light" panose="02000000000000000000" pitchFamily="2" charset="0"/>
              </a:defRPr>
            </a:lvl2pPr>
            <a:lvl3pPr>
              <a:buFont typeface="Arial" panose="020B0604020202020204" pitchFamily="34" charset="0"/>
              <a:buChar char="•"/>
              <a:defRPr sz="3675" b="0" i="0" baseline="0">
                <a:latin typeface="+mn-lt"/>
                <a:ea typeface="Roboto Light" panose="02000000000000000000" pitchFamily="2" charset="0"/>
                <a:cs typeface="Roboto Light" panose="02000000000000000000" pitchFamily="2" charset="0"/>
              </a:defRPr>
            </a:lvl3pPr>
            <a:lvl4pPr>
              <a:buFont typeface="Arial" panose="020B0604020202020204" pitchFamily="34" charset="0"/>
              <a:buChar char="•"/>
              <a:defRPr sz="3675" b="0" i="0" baseline="0">
                <a:latin typeface="+mn-lt"/>
                <a:ea typeface="Roboto Light" panose="02000000000000000000" pitchFamily="2" charset="0"/>
                <a:cs typeface="Roboto Light" panose="02000000000000000000" pitchFamily="2" charset="0"/>
              </a:defRPr>
            </a:lvl4pPr>
            <a:lvl5pPr>
              <a:buFont typeface="Arial" panose="020B0604020202020204" pitchFamily="34" charset="0"/>
              <a:buChar char="•"/>
              <a:defRPr sz="3675" b="0" i="0" baseline="0">
                <a:latin typeface="+mn-lt"/>
                <a:ea typeface="Roboto Light" panose="02000000000000000000" pitchFamily="2" charset="0"/>
                <a:cs typeface="Roboto Light" panose="02000000000000000000" pitchFamily="2" charset="0"/>
              </a:defRPr>
            </a:lvl5pPr>
            <a:lvl6pPr>
              <a:defRPr sz="5250"/>
            </a:lvl6pPr>
            <a:lvl7pPr>
              <a:defRPr sz="5250"/>
            </a:lvl7pPr>
            <a:lvl8pPr>
              <a:defRPr sz="5250"/>
            </a:lvl8pPr>
            <a:lvl9pPr>
              <a:defRPr sz="5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2204445" y="16642080"/>
            <a:ext cx="10322122" cy="5689600"/>
          </a:xfrm>
        </p:spPr>
        <p:txBody>
          <a:bodyPr>
            <a:normAutofit/>
          </a:bodyPr>
          <a:lstStyle>
            <a:lvl1pPr marL="0" indent="0">
              <a:lnSpc>
                <a:spcPct val="70000"/>
              </a:lnSpc>
              <a:buNone/>
              <a:defRPr sz="9450" b="1" i="0" cap="all" baseline="0">
                <a:latin typeface="Poppins Light" pitchFamily="2" charset="77"/>
                <a:cs typeface="Poppins Light" pitchFamily="2" charset="77"/>
              </a:defRPr>
            </a:lvl1pPr>
            <a:lvl2pPr marL="1200150" indent="0">
              <a:buNone/>
              <a:defRPr sz="3675"/>
            </a:lvl2pPr>
            <a:lvl3pPr marL="2400300" indent="0">
              <a:buNone/>
              <a:defRPr sz="3150"/>
            </a:lvl3pPr>
            <a:lvl4pPr marL="3600450" indent="0">
              <a:buNone/>
              <a:defRPr sz="2625"/>
            </a:lvl4pPr>
            <a:lvl5pPr marL="4800600" indent="0">
              <a:buNone/>
              <a:defRPr sz="2625"/>
            </a:lvl5pPr>
            <a:lvl6pPr marL="6000750" indent="0">
              <a:buNone/>
              <a:defRPr sz="2625"/>
            </a:lvl6pPr>
            <a:lvl7pPr marL="7200900" indent="0">
              <a:buNone/>
              <a:defRPr sz="2625"/>
            </a:lvl7pPr>
            <a:lvl8pPr marL="8401050" indent="0">
              <a:buNone/>
              <a:defRPr sz="2625"/>
            </a:lvl8pPr>
            <a:lvl9pPr marL="9601200" indent="0">
              <a:buNone/>
              <a:defRPr sz="2625"/>
            </a:lvl9pPr>
          </a:lstStyle>
          <a:p>
            <a:pPr lvl="0"/>
            <a:r>
              <a:rPr lang="en-US" dirty="0"/>
              <a:t>EDIT MASTER TEXT STYLES</a:t>
            </a:r>
          </a:p>
        </p:txBody>
      </p:sp>
      <p:sp>
        <p:nvSpPr>
          <p:cNvPr id="6" name="Text Placeholder 5">
            <a:extLst>
              <a:ext uri="{FF2B5EF4-FFF2-40B4-BE49-F238E27FC236}">
                <a16:creationId xmlns:a16="http://schemas.microsoft.com/office/drawing/2014/main" id="{D1275906-89D1-4A40-B6E6-4598B4008931}"/>
              </a:ext>
            </a:extLst>
          </p:cNvPr>
          <p:cNvSpPr>
            <a:spLocks noGrp="1"/>
          </p:cNvSpPr>
          <p:nvPr>
            <p:ph type="body" sz="quarter" idx="10"/>
          </p:nvPr>
        </p:nvSpPr>
        <p:spPr>
          <a:xfrm>
            <a:off x="2204443" y="23611840"/>
            <a:ext cx="10597158" cy="19344640"/>
          </a:xfrm>
        </p:spPr>
        <p:txBody>
          <a:bodyPr/>
          <a:lstStyle>
            <a:lvl1pPr>
              <a:lnSpc>
                <a:spcPct val="100000"/>
              </a:lnSpc>
              <a:spcBef>
                <a:spcPts val="263"/>
              </a:spcBef>
              <a:defRPr sz="4200" cap="none" baseline="0">
                <a:latin typeface="+mn-lt"/>
              </a:defRPr>
            </a:lvl1pPr>
            <a:lvl2pPr>
              <a:buNone/>
              <a:defRPr/>
            </a:lvl2pPr>
          </a:lstStyle>
          <a:p>
            <a:pPr lvl="0"/>
            <a:r>
              <a:rPr lang="en-US"/>
              <a:t>Click to edit Master text styles</a:t>
            </a:r>
          </a:p>
        </p:txBody>
      </p:sp>
    </p:spTree>
    <p:extLst>
      <p:ext uri="{BB962C8B-B14F-4D97-AF65-F5344CB8AC3E}">
        <p14:creationId xmlns:p14="http://schemas.microsoft.com/office/powerpoint/2010/main" val="3666131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E3A9736-47F5-B046-93E7-10647D3B40C5}"/>
              </a:ext>
            </a:extLst>
          </p:cNvPr>
          <p:cNvSpPr>
            <a:spLocks noGrp="1"/>
          </p:cNvSpPr>
          <p:nvPr>
            <p:ph type="tbl" sz="quarter" idx="10"/>
          </p:nvPr>
        </p:nvSpPr>
        <p:spPr>
          <a:xfrm>
            <a:off x="3904657" y="13237028"/>
            <a:ext cx="24950773" cy="31452635"/>
          </a:xfrm>
        </p:spPr>
        <p:txBody>
          <a:bodyPr/>
          <a:lstStyle/>
          <a:p>
            <a:r>
              <a:rPr lang="en-US"/>
              <a:t>Click icon to add table</a:t>
            </a:r>
            <a:endParaRPr lang="en-US" dirty="0"/>
          </a:p>
        </p:txBody>
      </p:sp>
      <p:sp>
        <p:nvSpPr>
          <p:cNvPr id="4" name="Title 1">
            <a:extLst>
              <a:ext uri="{FF2B5EF4-FFF2-40B4-BE49-F238E27FC236}">
                <a16:creationId xmlns:a16="http://schemas.microsoft.com/office/drawing/2014/main" id="{F39F79E3-3087-034F-A38F-2410E1FDB502}"/>
              </a:ext>
            </a:extLst>
          </p:cNvPr>
          <p:cNvSpPr>
            <a:spLocks noGrp="1"/>
          </p:cNvSpPr>
          <p:nvPr>
            <p:ph type="title" hasCustomPrompt="1"/>
          </p:nvPr>
        </p:nvSpPr>
        <p:spPr>
          <a:xfrm>
            <a:off x="3904657" y="5172132"/>
            <a:ext cx="14554618" cy="7161724"/>
          </a:xfrm>
          <a:prstGeom prst="rect">
            <a:avLst/>
          </a:prstGeom>
        </p:spPr>
        <p:txBody>
          <a:bodyPr anchor="b">
            <a:normAutofit/>
          </a:bodyPr>
          <a:lstStyle>
            <a:lvl1pPr>
              <a:defRPr sz="9450" b="1" i="0">
                <a:latin typeface="+mj-lt"/>
                <a:cs typeface="Poppins" pitchFamily="2" charset="77"/>
              </a:defRPr>
            </a:lvl1pPr>
          </a:lstStyle>
          <a:p>
            <a:r>
              <a:rPr lang="en-US" dirty="0"/>
              <a:t>CLICK TO EDIT MASTER TITLE STYLE</a:t>
            </a:r>
          </a:p>
        </p:txBody>
      </p:sp>
      <p:grpSp>
        <p:nvGrpSpPr>
          <p:cNvPr id="6" name="Group 5">
            <a:extLst>
              <a:ext uri="{FF2B5EF4-FFF2-40B4-BE49-F238E27FC236}">
                <a16:creationId xmlns:a16="http://schemas.microsoft.com/office/drawing/2014/main" id="{B9BC0A5C-C352-844F-AC06-F7EBEC6473F1}"/>
              </a:ext>
            </a:extLst>
          </p:cNvPr>
          <p:cNvGrpSpPr/>
          <p:nvPr/>
        </p:nvGrpSpPr>
        <p:grpSpPr>
          <a:xfrm flipH="1">
            <a:off x="22944264" y="-67051"/>
            <a:ext cx="9059736" cy="8601451"/>
            <a:chOff x="8673288" y="1367432"/>
            <a:chExt cx="6902656" cy="2303960"/>
          </a:xfrm>
        </p:grpSpPr>
        <p:pic>
          <p:nvPicPr>
            <p:cNvPr id="7" name="Picture 6">
              <a:extLst>
                <a:ext uri="{FF2B5EF4-FFF2-40B4-BE49-F238E27FC236}">
                  <a16:creationId xmlns:a16="http://schemas.microsoft.com/office/drawing/2014/main" id="{D87E1203-B315-3E41-9207-FB5C313F9763}"/>
                </a:ext>
              </a:extLst>
            </p:cNvPr>
            <p:cNvPicPr>
              <a:picLocks noChangeAspect="1"/>
            </p:cNvPicPr>
            <p:nvPr/>
          </p:nvPicPr>
          <p:blipFill>
            <a:blip r:embed="rId2"/>
            <a:stretch>
              <a:fillRect/>
            </a:stretch>
          </p:blipFill>
          <p:spPr>
            <a:xfrm rot="5400000" flipH="1">
              <a:off x="8673288" y="1385392"/>
              <a:ext cx="2286000" cy="2286000"/>
            </a:xfrm>
            <a:prstGeom prst="rect">
              <a:avLst/>
            </a:prstGeom>
          </p:spPr>
        </p:pic>
        <p:pic>
          <p:nvPicPr>
            <p:cNvPr id="8" name="Picture 7">
              <a:extLst>
                <a:ext uri="{FF2B5EF4-FFF2-40B4-BE49-F238E27FC236}">
                  <a16:creationId xmlns:a16="http://schemas.microsoft.com/office/drawing/2014/main" id="{B61369C6-F325-6F4B-9085-E1E489BE163D}"/>
                </a:ext>
              </a:extLst>
            </p:cNvPr>
            <p:cNvPicPr>
              <a:picLocks noChangeAspect="1"/>
            </p:cNvPicPr>
            <p:nvPr/>
          </p:nvPicPr>
          <p:blipFill>
            <a:blip r:embed="rId3"/>
            <a:stretch>
              <a:fillRect/>
            </a:stretch>
          </p:blipFill>
          <p:spPr>
            <a:xfrm>
              <a:off x="13289944" y="1367432"/>
              <a:ext cx="2286000" cy="2286000"/>
            </a:xfrm>
            <a:prstGeom prst="rect">
              <a:avLst/>
            </a:prstGeom>
          </p:spPr>
        </p:pic>
        <p:pic>
          <p:nvPicPr>
            <p:cNvPr id="9" name="Picture 8">
              <a:extLst>
                <a:ext uri="{FF2B5EF4-FFF2-40B4-BE49-F238E27FC236}">
                  <a16:creationId xmlns:a16="http://schemas.microsoft.com/office/drawing/2014/main" id="{4E13B321-3617-4443-B38B-F0EC3831C829}"/>
                </a:ext>
              </a:extLst>
            </p:cNvPr>
            <p:cNvPicPr>
              <a:picLocks noChangeAspect="1"/>
            </p:cNvPicPr>
            <p:nvPr/>
          </p:nvPicPr>
          <p:blipFill>
            <a:blip r:embed="rId4"/>
            <a:stretch>
              <a:fillRect/>
            </a:stretch>
          </p:blipFill>
          <p:spPr>
            <a:xfrm rot="16200000">
              <a:off x="10981616" y="1385392"/>
              <a:ext cx="2286000" cy="2286000"/>
            </a:xfrm>
            <a:prstGeom prst="rect">
              <a:avLst/>
            </a:prstGeom>
          </p:spPr>
        </p:pic>
      </p:grpSp>
    </p:spTree>
    <p:extLst>
      <p:ext uri="{BB962C8B-B14F-4D97-AF65-F5344CB8AC3E}">
        <p14:creationId xmlns:p14="http://schemas.microsoft.com/office/powerpoint/2010/main" val="847689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eam Member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426AAF-7C33-48E9-9A63-65F00A24A2B5}"/>
              </a:ext>
            </a:extLst>
          </p:cNvPr>
          <p:cNvSpPr>
            <a:spLocks noGrp="1"/>
          </p:cNvSpPr>
          <p:nvPr>
            <p:ph type="pic" sz="quarter" idx="10" hasCustomPrompt="1"/>
          </p:nvPr>
        </p:nvSpPr>
        <p:spPr>
          <a:xfrm>
            <a:off x="2603253" y="21435609"/>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a:ln w="76200">
            <a:noFill/>
          </a:ln>
        </p:spPr>
        <p:style>
          <a:lnRef idx="2">
            <a:schemeClr val="accent2"/>
          </a:lnRef>
          <a:fillRef idx="1">
            <a:schemeClr val="lt1"/>
          </a:fillRef>
          <a:effectRef idx="0">
            <a:schemeClr val="accent2"/>
          </a:effectRef>
          <a:fontRef idx="minor">
            <a:schemeClr val="dk1"/>
          </a:fontRef>
        </p:style>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6" name="Picture Placeholder 11">
            <a:extLst>
              <a:ext uri="{FF2B5EF4-FFF2-40B4-BE49-F238E27FC236}">
                <a16:creationId xmlns:a16="http://schemas.microsoft.com/office/drawing/2014/main" id="{DAC341CE-60EC-CE4B-828C-851C7620CA4F}"/>
              </a:ext>
            </a:extLst>
          </p:cNvPr>
          <p:cNvSpPr>
            <a:spLocks noGrp="1"/>
          </p:cNvSpPr>
          <p:nvPr>
            <p:ph type="pic" sz="quarter" idx="11" hasCustomPrompt="1"/>
          </p:nvPr>
        </p:nvSpPr>
        <p:spPr>
          <a:xfrm>
            <a:off x="9189642" y="21336000"/>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7" name="Picture Placeholder 11">
            <a:extLst>
              <a:ext uri="{FF2B5EF4-FFF2-40B4-BE49-F238E27FC236}">
                <a16:creationId xmlns:a16="http://schemas.microsoft.com/office/drawing/2014/main" id="{6550C196-8C7D-714F-9C91-1B0061559A9F}"/>
              </a:ext>
            </a:extLst>
          </p:cNvPr>
          <p:cNvSpPr>
            <a:spLocks noGrp="1"/>
          </p:cNvSpPr>
          <p:nvPr>
            <p:ph type="pic" sz="quarter" idx="12" hasCustomPrompt="1"/>
          </p:nvPr>
        </p:nvSpPr>
        <p:spPr>
          <a:xfrm>
            <a:off x="16448338" y="21414101"/>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8" name="Picture Placeholder 11">
            <a:extLst>
              <a:ext uri="{FF2B5EF4-FFF2-40B4-BE49-F238E27FC236}">
                <a16:creationId xmlns:a16="http://schemas.microsoft.com/office/drawing/2014/main" id="{06C2EE50-C51E-C241-BB1F-60D5751DAFC6}"/>
              </a:ext>
            </a:extLst>
          </p:cNvPr>
          <p:cNvSpPr>
            <a:spLocks noGrp="1"/>
          </p:cNvSpPr>
          <p:nvPr>
            <p:ph type="pic" sz="quarter" idx="13" hasCustomPrompt="1"/>
          </p:nvPr>
        </p:nvSpPr>
        <p:spPr>
          <a:xfrm>
            <a:off x="23702963" y="21336000"/>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9" name="Title 1">
            <a:extLst>
              <a:ext uri="{FF2B5EF4-FFF2-40B4-BE49-F238E27FC236}">
                <a16:creationId xmlns:a16="http://schemas.microsoft.com/office/drawing/2014/main" id="{FECCCFD9-25E9-C441-9860-489ADED8EEDB}"/>
              </a:ext>
            </a:extLst>
          </p:cNvPr>
          <p:cNvSpPr>
            <a:spLocks noGrp="1"/>
          </p:cNvSpPr>
          <p:nvPr>
            <p:ph type="title" hasCustomPrompt="1"/>
          </p:nvPr>
        </p:nvSpPr>
        <p:spPr>
          <a:xfrm>
            <a:off x="2212413" y="8831266"/>
            <a:ext cx="10966410" cy="4029599"/>
          </a:xfrm>
          <a:prstGeom prst="rect">
            <a:avLst/>
          </a:prstGeom>
        </p:spPr>
        <p:txBody>
          <a:bodyPr anchor="b" anchorCtr="0"/>
          <a:lstStyle>
            <a:lvl1pPr>
              <a:defRPr b="1" i="0">
                <a:latin typeface="+mj-lt"/>
                <a:cs typeface="Poppins" pitchFamily="2" charset="77"/>
              </a:defRPr>
            </a:lvl1pPr>
          </a:lstStyle>
          <a:p>
            <a:r>
              <a:rPr lang="en-US" dirty="0"/>
              <a:t>CLICK TO EDIT</a:t>
            </a:r>
          </a:p>
        </p:txBody>
      </p:sp>
      <p:grpSp>
        <p:nvGrpSpPr>
          <p:cNvPr id="4" name="Group 3">
            <a:extLst>
              <a:ext uri="{FF2B5EF4-FFF2-40B4-BE49-F238E27FC236}">
                <a16:creationId xmlns:a16="http://schemas.microsoft.com/office/drawing/2014/main" id="{A5EFC83A-A1AB-9D46-8CAE-C68A1E2B6459}"/>
              </a:ext>
            </a:extLst>
          </p:cNvPr>
          <p:cNvGrpSpPr/>
          <p:nvPr/>
        </p:nvGrpSpPr>
        <p:grpSpPr>
          <a:xfrm>
            <a:off x="23002875" y="0"/>
            <a:ext cx="9001125" cy="17100869"/>
            <a:chOff x="17526000" y="0"/>
            <a:chExt cx="6858000" cy="4580590"/>
          </a:xfrm>
        </p:grpSpPr>
        <p:pic>
          <p:nvPicPr>
            <p:cNvPr id="11" name="Picture 10">
              <a:extLst>
                <a:ext uri="{FF2B5EF4-FFF2-40B4-BE49-F238E27FC236}">
                  <a16:creationId xmlns:a16="http://schemas.microsoft.com/office/drawing/2014/main" id="{641F47C1-246C-044A-A1C8-0773F4C098D3}"/>
                </a:ext>
              </a:extLst>
            </p:cNvPr>
            <p:cNvPicPr>
              <a:picLocks noChangeAspect="1"/>
            </p:cNvPicPr>
            <p:nvPr/>
          </p:nvPicPr>
          <p:blipFill>
            <a:blip r:embed="rId2"/>
            <a:stretch>
              <a:fillRect/>
            </a:stretch>
          </p:blipFill>
          <p:spPr>
            <a:xfrm>
              <a:off x="22098000" y="2294590"/>
              <a:ext cx="2286000" cy="2286000"/>
            </a:xfrm>
            <a:prstGeom prst="rect">
              <a:avLst/>
            </a:prstGeom>
          </p:spPr>
        </p:pic>
        <p:pic>
          <p:nvPicPr>
            <p:cNvPr id="10" name="Picture 9">
              <a:extLst>
                <a:ext uri="{FF2B5EF4-FFF2-40B4-BE49-F238E27FC236}">
                  <a16:creationId xmlns:a16="http://schemas.microsoft.com/office/drawing/2014/main" id="{FC675732-B6CA-F344-95BD-2F5DF636DF5A}"/>
                </a:ext>
              </a:extLst>
            </p:cNvPr>
            <p:cNvPicPr>
              <a:picLocks noChangeAspect="1"/>
            </p:cNvPicPr>
            <p:nvPr/>
          </p:nvPicPr>
          <p:blipFill>
            <a:blip r:embed="rId3"/>
            <a:stretch>
              <a:fillRect/>
            </a:stretch>
          </p:blipFill>
          <p:spPr>
            <a:xfrm>
              <a:off x="19798629" y="0"/>
              <a:ext cx="2286000" cy="2286000"/>
            </a:xfrm>
            <a:prstGeom prst="rect">
              <a:avLst/>
            </a:prstGeom>
          </p:spPr>
        </p:pic>
        <p:pic>
          <p:nvPicPr>
            <p:cNvPr id="13" name="Picture 12">
              <a:extLst>
                <a:ext uri="{FF2B5EF4-FFF2-40B4-BE49-F238E27FC236}">
                  <a16:creationId xmlns:a16="http://schemas.microsoft.com/office/drawing/2014/main" id="{AFE29A6E-59E1-AC43-9AD6-2F05E12689A4}"/>
                </a:ext>
              </a:extLst>
            </p:cNvPr>
            <p:cNvPicPr>
              <a:picLocks noChangeAspect="1"/>
            </p:cNvPicPr>
            <p:nvPr/>
          </p:nvPicPr>
          <p:blipFill>
            <a:blip r:embed="rId4"/>
            <a:stretch>
              <a:fillRect/>
            </a:stretch>
          </p:blipFill>
          <p:spPr>
            <a:xfrm>
              <a:off x="17526000" y="8592"/>
              <a:ext cx="2286000" cy="2286000"/>
            </a:xfrm>
            <a:prstGeom prst="rect">
              <a:avLst/>
            </a:prstGeom>
          </p:spPr>
        </p:pic>
        <p:pic>
          <p:nvPicPr>
            <p:cNvPr id="14" name="Picture 13">
              <a:extLst>
                <a:ext uri="{FF2B5EF4-FFF2-40B4-BE49-F238E27FC236}">
                  <a16:creationId xmlns:a16="http://schemas.microsoft.com/office/drawing/2014/main" id="{8AA8D84F-327C-5F44-9B64-15E9EE7D1818}"/>
                </a:ext>
              </a:extLst>
            </p:cNvPr>
            <p:cNvPicPr>
              <a:picLocks noChangeAspect="1"/>
            </p:cNvPicPr>
            <p:nvPr/>
          </p:nvPicPr>
          <p:blipFill>
            <a:blip r:embed="rId5"/>
            <a:stretch>
              <a:fillRect/>
            </a:stretch>
          </p:blipFill>
          <p:spPr>
            <a:xfrm>
              <a:off x="22084628" y="8592"/>
              <a:ext cx="2286000" cy="2285998"/>
            </a:xfrm>
            <a:prstGeom prst="rect">
              <a:avLst/>
            </a:prstGeom>
          </p:spPr>
        </p:pic>
      </p:grpSp>
      <p:sp>
        <p:nvSpPr>
          <p:cNvPr id="5" name="Text Placeholder 4">
            <a:extLst>
              <a:ext uri="{FF2B5EF4-FFF2-40B4-BE49-F238E27FC236}">
                <a16:creationId xmlns:a16="http://schemas.microsoft.com/office/drawing/2014/main" id="{8B797CB9-A7DC-9D43-A5B1-FFD61CCC66A2}"/>
              </a:ext>
            </a:extLst>
          </p:cNvPr>
          <p:cNvSpPr>
            <a:spLocks noGrp="1"/>
          </p:cNvSpPr>
          <p:nvPr>
            <p:ph type="body" sz="quarter" idx="14" hasCustomPrompt="1"/>
          </p:nvPr>
        </p:nvSpPr>
        <p:spPr>
          <a:xfrm>
            <a:off x="2200275" y="12860869"/>
            <a:ext cx="10966410" cy="4029599"/>
          </a:xfrm>
        </p:spPr>
        <p:txBody>
          <a:bodyPr/>
          <a:lstStyle/>
          <a:p>
            <a:pPr lvl="0"/>
            <a:r>
              <a:rPr lang="en-US" dirty="0"/>
              <a:t>CLICK TO EDIT</a:t>
            </a:r>
          </a:p>
        </p:txBody>
      </p:sp>
      <p:sp>
        <p:nvSpPr>
          <p:cNvPr id="15" name="Text Placeholder 2">
            <a:extLst>
              <a:ext uri="{FF2B5EF4-FFF2-40B4-BE49-F238E27FC236}">
                <a16:creationId xmlns:a16="http://schemas.microsoft.com/office/drawing/2014/main" id="{8164194B-EDEB-BE49-9FDC-04FE920609C8}"/>
              </a:ext>
            </a:extLst>
          </p:cNvPr>
          <p:cNvSpPr>
            <a:spLocks noGrp="1"/>
          </p:cNvSpPr>
          <p:nvPr>
            <p:ph type="body" idx="15"/>
          </p:nvPr>
        </p:nvSpPr>
        <p:spPr>
          <a:xfrm>
            <a:off x="1935018" y="40205284"/>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5F1943AF-64A5-DD4D-AAF9-ECCCCEDFB08A}"/>
              </a:ext>
            </a:extLst>
          </p:cNvPr>
          <p:cNvSpPr>
            <a:spLocks noGrp="1"/>
          </p:cNvSpPr>
          <p:nvPr>
            <p:ph type="body" idx="19" hasCustomPrompt="1"/>
          </p:nvPr>
        </p:nvSpPr>
        <p:spPr>
          <a:xfrm>
            <a:off x="1935018" y="37853110"/>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23" name="Text Placeholder 2">
            <a:extLst>
              <a:ext uri="{FF2B5EF4-FFF2-40B4-BE49-F238E27FC236}">
                <a16:creationId xmlns:a16="http://schemas.microsoft.com/office/drawing/2014/main" id="{CF933714-DE33-AE46-A842-97E6F31E9050}"/>
              </a:ext>
            </a:extLst>
          </p:cNvPr>
          <p:cNvSpPr>
            <a:spLocks noGrp="1"/>
          </p:cNvSpPr>
          <p:nvPr>
            <p:ph type="body" idx="23" hasCustomPrompt="1"/>
          </p:nvPr>
        </p:nvSpPr>
        <p:spPr>
          <a:xfrm>
            <a:off x="1935018" y="35414764"/>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
        <p:nvSpPr>
          <p:cNvPr id="27" name="Text Placeholder 2">
            <a:extLst>
              <a:ext uri="{FF2B5EF4-FFF2-40B4-BE49-F238E27FC236}">
                <a16:creationId xmlns:a16="http://schemas.microsoft.com/office/drawing/2014/main" id="{161C7491-71FD-B74E-ABAB-85C136A2CFDF}"/>
              </a:ext>
            </a:extLst>
          </p:cNvPr>
          <p:cNvSpPr>
            <a:spLocks noGrp="1"/>
          </p:cNvSpPr>
          <p:nvPr>
            <p:ph type="body" idx="24"/>
          </p:nvPr>
        </p:nvSpPr>
        <p:spPr>
          <a:xfrm>
            <a:off x="8575912" y="40105675"/>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28" name="Text Placeholder 2">
            <a:extLst>
              <a:ext uri="{FF2B5EF4-FFF2-40B4-BE49-F238E27FC236}">
                <a16:creationId xmlns:a16="http://schemas.microsoft.com/office/drawing/2014/main" id="{A010AF7C-878F-E048-BFB7-8D88ABEF94BC}"/>
              </a:ext>
            </a:extLst>
          </p:cNvPr>
          <p:cNvSpPr>
            <a:spLocks noGrp="1"/>
          </p:cNvSpPr>
          <p:nvPr>
            <p:ph type="body" idx="25" hasCustomPrompt="1"/>
          </p:nvPr>
        </p:nvSpPr>
        <p:spPr>
          <a:xfrm>
            <a:off x="8575912" y="37753501"/>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29" name="Text Placeholder 2">
            <a:extLst>
              <a:ext uri="{FF2B5EF4-FFF2-40B4-BE49-F238E27FC236}">
                <a16:creationId xmlns:a16="http://schemas.microsoft.com/office/drawing/2014/main" id="{297FE4DD-47EF-1F41-B7C4-56AB1759B005}"/>
              </a:ext>
            </a:extLst>
          </p:cNvPr>
          <p:cNvSpPr>
            <a:spLocks noGrp="1"/>
          </p:cNvSpPr>
          <p:nvPr>
            <p:ph type="body" idx="26" hasCustomPrompt="1"/>
          </p:nvPr>
        </p:nvSpPr>
        <p:spPr>
          <a:xfrm>
            <a:off x="8575912" y="35315155"/>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
        <p:nvSpPr>
          <p:cNvPr id="30" name="Text Placeholder 2">
            <a:extLst>
              <a:ext uri="{FF2B5EF4-FFF2-40B4-BE49-F238E27FC236}">
                <a16:creationId xmlns:a16="http://schemas.microsoft.com/office/drawing/2014/main" id="{84FBE8D7-ABAA-E141-9D27-702D50FCE50A}"/>
              </a:ext>
            </a:extLst>
          </p:cNvPr>
          <p:cNvSpPr>
            <a:spLocks noGrp="1"/>
          </p:cNvSpPr>
          <p:nvPr>
            <p:ph type="body" idx="27"/>
          </p:nvPr>
        </p:nvSpPr>
        <p:spPr>
          <a:xfrm>
            <a:off x="15834608" y="40069985"/>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31" name="Text Placeholder 2">
            <a:extLst>
              <a:ext uri="{FF2B5EF4-FFF2-40B4-BE49-F238E27FC236}">
                <a16:creationId xmlns:a16="http://schemas.microsoft.com/office/drawing/2014/main" id="{EA5D22DA-C5E8-6942-8C6E-B209AC907AD3}"/>
              </a:ext>
            </a:extLst>
          </p:cNvPr>
          <p:cNvSpPr>
            <a:spLocks noGrp="1"/>
          </p:cNvSpPr>
          <p:nvPr>
            <p:ph type="body" idx="28" hasCustomPrompt="1"/>
          </p:nvPr>
        </p:nvSpPr>
        <p:spPr>
          <a:xfrm>
            <a:off x="15834608" y="37717810"/>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32" name="Text Placeholder 2">
            <a:extLst>
              <a:ext uri="{FF2B5EF4-FFF2-40B4-BE49-F238E27FC236}">
                <a16:creationId xmlns:a16="http://schemas.microsoft.com/office/drawing/2014/main" id="{08017380-5F59-DA4B-AE1A-172AB9904EC2}"/>
              </a:ext>
            </a:extLst>
          </p:cNvPr>
          <p:cNvSpPr>
            <a:spLocks noGrp="1"/>
          </p:cNvSpPr>
          <p:nvPr>
            <p:ph type="body" idx="29" hasCustomPrompt="1"/>
          </p:nvPr>
        </p:nvSpPr>
        <p:spPr>
          <a:xfrm>
            <a:off x="15834608" y="35279464"/>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
        <p:nvSpPr>
          <p:cNvPr id="33" name="Text Placeholder 2">
            <a:extLst>
              <a:ext uri="{FF2B5EF4-FFF2-40B4-BE49-F238E27FC236}">
                <a16:creationId xmlns:a16="http://schemas.microsoft.com/office/drawing/2014/main" id="{46BB7B61-444F-0A41-B385-B034069C0276}"/>
              </a:ext>
            </a:extLst>
          </p:cNvPr>
          <p:cNvSpPr>
            <a:spLocks noGrp="1"/>
          </p:cNvSpPr>
          <p:nvPr>
            <p:ph type="body" idx="30"/>
          </p:nvPr>
        </p:nvSpPr>
        <p:spPr>
          <a:xfrm>
            <a:off x="23089233" y="39991883"/>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34" name="Text Placeholder 2">
            <a:extLst>
              <a:ext uri="{FF2B5EF4-FFF2-40B4-BE49-F238E27FC236}">
                <a16:creationId xmlns:a16="http://schemas.microsoft.com/office/drawing/2014/main" id="{0D095F9E-91C3-F848-BF9F-DA1B7100A23E}"/>
              </a:ext>
            </a:extLst>
          </p:cNvPr>
          <p:cNvSpPr>
            <a:spLocks noGrp="1"/>
          </p:cNvSpPr>
          <p:nvPr>
            <p:ph type="body" idx="31" hasCustomPrompt="1"/>
          </p:nvPr>
        </p:nvSpPr>
        <p:spPr>
          <a:xfrm>
            <a:off x="23089233" y="37639709"/>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35" name="Text Placeholder 2">
            <a:extLst>
              <a:ext uri="{FF2B5EF4-FFF2-40B4-BE49-F238E27FC236}">
                <a16:creationId xmlns:a16="http://schemas.microsoft.com/office/drawing/2014/main" id="{5AF6F783-A7F9-CE42-A7E7-B994B1F36CC6}"/>
              </a:ext>
            </a:extLst>
          </p:cNvPr>
          <p:cNvSpPr>
            <a:spLocks noGrp="1"/>
          </p:cNvSpPr>
          <p:nvPr>
            <p:ph type="body" idx="32" hasCustomPrompt="1"/>
          </p:nvPr>
        </p:nvSpPr>
        <p:spPr>
          <a:xfrm>
            <a:off x="23089233" y="35201363"/>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Tree>
    <p:extLst>
      <p:ext uri="{BB962C8B-B14F-4D97-AF65-F5344CB8AC3E}">
        <p14:creationId xmlns:p14="http://schemas.microsoft.com/office/powerpoint/2010/main" val="2126852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amp;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2186076" y="5614369"/>
            <a:ext cx="13815925" cy="6989577"/>
          </a:xfrm>
          <a:prstGeom prst="rect">
            <a:avLst/>
          </a:prstGeom>
        </p:spPr>
        <p:txBody>
          <a:bodyPr/>
          <a:lstStyle>
            <a:lvl1pPr>
              <a:lnSpc>
                <a:spcPct val="70000"/>
              </a:lnSpc>
              <a:defRPr spc="0" normalizeH="0" baseline="0">
                <a:latin typeface="+mj-lt"/>
              </a:defRPr>
            </a:lvl1pPr>
          </a:lstStyle>
          <a:p>
            <a:r>
              <a:rPr lang="en-US" dirty="0"/>
              <a:t>CLICK TO EDIT MASTER TITLE STYLE</a:t>
            </a:r>
          </a:p>
        </p:txBody>
      </p:sp>
      <p:sp>
        <p:nvSpPr>
          <p:cNvPr id="4" name="Text Placeholder 3">
            <a:extLst>
              <a:ext uri="{FF2B5EF4-FFF2-40B4-BE49-F238E27FC236}">
                <a16:creationId xmlns:a16="http://schemas.microsoft.com/office/drawing/2014/main" id="{8232254F-FE64-3C48-AEE6-4DA4FD2EFF2F}"/>
              </a:ext>
            </a:extLst>
          </p:cNvPr>
          <p:cNvSpPr>
            <a:spLocks noGrp="1"/>
          </p:cNvSpPr>
          <p:nvPr>
            <p:ph type="body" sz="quarter" idx="12"/>
          </p:nvPr>
        </p:nvSpPr>
        <p:spPr>
          <a:xfrm>
            <a:off x="2186076" y="12829925"/>
            <a:ext cx="19864597" cy="16129792"/>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CC4ACA4C-5907-9A47-911C-FC6F076053EE}"/>
              </a:ext>
            </a:extLst>
          </p:cNvPr>
          <p:cNvPicPr>
            <a:picLocks noChangeAspect="1"/>
          </p:cNvPicPr>
          <p:nvPr/>
        </p:nvPicPr>
        <p:blipFill>
          <a:blip r:embed="rId2"/>
          <a:stretch>
            <a:fillRect/>
          </a:stretch>
        </p:blipFill>
        <p:spPr>
          <a:xfrm rot="10800000" flipH="1">
            <a:off x="26003250" y="0"/>
            <a:ext cx="6000750" cy="17068800"/>
          </a:xfrm>
          <a:prstGeom prst="rect">
            <a:avLst/>
          </a:prstGeom>
        </p:spPr>
      </p:pic>
    </p:spTree>
    <p:extLst>
      <p:ext uri="{BB962C8B-B14F-4D97-AF65-F5344CB8AC3E}">
        <p14:creationId xmlns:p14="http://schemas.microsoft.com/office/powerpoint/2010/main" val="407862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7CCF-3D83-984A-93E3-1DEAEE324160}"/>
              </a:ext>
            </a:extLst>
          </p:cNvPr>
          <p:cNvSpPr>
            <a:spLocks noGrp="1"/>
          </p:cNvSpPr>
          <p:nvPr>
            <p:ph type="title" hasCustomPrompt="1"/>
          </p:nvPr>
        </p:nvSpPr>
        <p:spPr>
          <a:xfrm>
            <a:off x="14017279" y="8575183"/>
            <a:ext cx="13387088" cy="5933297"/>
          </a:xfrm>
          <a:prstGeom prst="rect">
            <a:avLst/>
          </a:prstGeom>
        </p:spPr>
        <p:txBody>
          <a:bodyPr/>
          <a:lstStyle>
            <a:lvl1pPr>
              <a:defRPr>
                <a:latin typeface="+mj-lt"/>
              </a:defRPr>
            </a:lvl1pPr>
          </a:lstStyle>
          <a:p>
            <a:r>
              <a:rPr lang="en-US" dirty="0"/>
              <a:t>CLICK TO EDIT MASTER TITLE</a:t>
            </a:r>
          </a:p>
        </p:txBody>
      </p:sp>
      <p:sp>
        <p:nvSpPr>
          <p:cNvPr id="9" name="Picture Placeholder 8">
            <a:extLst>
              <a:ext uri="{FF2B5EF4-FFF2-40B4-BE49-F238E27FC236}">
                <a16:creationId xmlns:a16="http://schemas.microsoft.com/office/drawing/2014/main" id="{1FE79233-B16A-BE48-90D9-55B486C0FF0B}"/>
              </a:ext>
            </a:extLst>
          </p:cNvPr>
          <p:cNvSpPr>
            <a:spLocks noGrp="1"/>
          </p:cNvSpPr>
          <p:nvPr>
            <p:ph type="pic" sz="quarter" idx="12"/>
          </p:nvPr>
        </p:nvSpPr>
        <p:spPr>
          <a:xfrm>
            <a:off x="0" y="8575183"/>
            <a:ext cx="12001500" cy="34143529"/>
          </a:xfrm>
        </p:spPr>
        <p:txBody>
          <a:bodyPr/>
          <a:lstStyle/>
          <a:p>
            <a:r>
              <a:rPr lang="en-US"/>
              <a:t>Click icon to add picture</a:t>
            </a:r>
          </a:p>
        </p:txBody>
      </p:sp>
      <p:sp>
        <p:nvSpPr>
          <p:cNvPr id="11" name="Text Placeholder 10">
            <a:extLst>
              <a:ext uri="{FF2B5EF4-FFF2-40B4-BE49-F238E27FC236}">
                <a16:creationId xmlns:a16="http://schemas.microsoft.com/office/drawing/2014/main" id="{4E1992CF-7214-CB48-86F3-27EB768074D7}"/>
              </a:ext>
            </a:extLst>
          </p:cNvPr>
          <p:cNvSpPr>
            <a:spLocks noGrp="1"/>
          </p:cNvSpPr>
          <p:nvPr>
            <p:ph type="body" sz="quarter" idx="13"/>
          </p:nvPr>
        </p:nvSpPr>
        <p:spPr>
          <a:xfrm>
            <a:off x="14017279" y="14833524"/>
            <a:ext cx="13387089" cy="674031"/>
          </a:xfrm>
        </p:spPr>
        <p:txBody>
          <a:bodyPr>
            <a:spAutoFit/>
          </a:bodyPr>
          <a:lstStyle>
            <a:lvl1pPr>
              <a:defRPr sz="4200" cap="none"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pic>
        <p:nvPicPr>
          <p:cNvPr id="5" name="Picture 4">
            <a:extLst>
              <a:ext uri="{FF2B5EF4-FFF2-40B4-BE49-F238E27FC236}">
                <a16:creationId xmlns:a16="http://schemas.microsoft.com/office/drawing/2014/main" id="{6FE227FB-BE9D-4A43-8581-3EFD69D77289}"/>
              </a:ext>
            </a:extLst>
          </p:cNvPr>
          <p:cNvPicPr>
            <a:picLocks noChangeAspect="1"/>
          </p:cNvPicPr>
          <p:nvPr/>
        </p:nvPicPr>
        <p:blipFill>
          <a:blip r:embed="rId2"/>
          <a:stretch>
            <a:fillRect/>
          </a:stretch>
        </p:blipFill>
        <p:spPr>
          <a:xfrm>
            <a:off x="0" y="40783"/>
            <a:ext cx="3000375" cy="8534400"/>
          </a:xfrm>
          <a:prstGeom prst="rect">
            <a:avLst/>
          </a:prstGeom>
        </p:spPr>
      </p:pic>
      <p:pic>
        <p:nvPicPr>
          <p:cNvPr id="6" name="Picture 5">
            <a:extLst>
              <a:ext uri="{FF2B5EF4-FFF2-40B4-BE49-F238E27FC236}">
                <a16:creationId xmlns:a16="http://schemas.microsoft.com/office/drawing/2014/main" id="{3820278E-3F60-9947-9FE0-3F6A6D3A1638}"/>
              </a:ext>
            </a:extLst>
          </p:cNvPr>
          <p:cNvPicPr>
            <a:picLocks noChangeAspect="1"/>
          </p:cNvPicPr>
          <p:nvPr/>
        </p:nvPicPr>
        <p:blipFill>
          <a:blip r:embed="rId3"/>
          <a:stretch>
            <a:fillRect/>
          </a:stretch>
        </p:blipFill>
        <p:spPr>
          <a:xfrm>
            <a:off x="3000375" y="40783"/>
            <a:ext cx="3000375" cy="8534400"/>
          </a:xfrm>
          <a:prstGeom prst="rect">
            <a:avLst/>
          </a:prstGeom>
        </p:spPr>
      </p:pic>
      <p:pic>
        <p:nvPicPr>
          <p:cNvPr id="7" name="Picture 6">
            <a:extLst>
              <a:ext uri="{FF2B5EF4-FFF2-40B4-BE49-F238E27FC236}">
                <a16:creationId xmlns:a16="http://schemas.microsoft.com/office/drawing/2014/main" id="{A0760C8F-F0B6-6D42-95D6-6D8030716EC2}"/>
              </a:ext>
            </a:extLst>
          </p:cNvPr>
          <p:cNvPicPr>
            <a:picLocks noChangeAspect="1"/>
          </p:cNvPicPr>
          <p:nvPr/>
        </p:nvPicPr>
        <p:blipFill>
          <a:blip r:embed="rId4"/>
          <a:stretch>
            <a:fillRect/>
          </a:stretch>
        </p:blipFill>
        <p:spPr>
          <a:xfrm>
            <a:off x="6000750" y="-46711"/>
            <a:ext cx="3000375" cy="8534400"/>
          </a:xfrm>
          <a:prstGeom prst="rect">
            <a:avLst/>
          </a:prstGeom>
        </p:spPr>
      </p:pic>
      <p:sp>
        <p:nvSpPr>
          <p:cNvPr id="4" name="Text Placeholder 3">
            <a:extLst>
              <a:ext uri="{FF2B5EF4-FFF2-40B4-BE49-F238E27FC236}">
                <a16:creationId xmlns:a16="http://schemas.microsoft.com/office/drawing/2014/main" id="{11E45309-756C-C340-B826-6DBF1E406B97}"/>
              </a:ext>
            </a:extLst>
          </p:cNvPr>
          <p:cNvSpPr>
            <a:spLocks noGrp="1"/>
          </p:cNvSpPr>
          <p:nvPr>
            <p:ph type="body" sz="quarter" idx="14"/>
          </p:nvPr>
        </p:nvSpPr>
        <p:spPr>
          <a:xfrm>
            <a:off x="17934799" y="23769163"/>
            <a:ext cx="9469568" cy="601318"/>
          </a:xfrm>
        </p:spPr>
        <p:txBody>
          <a:bodyPr wrap="square">
            <a:spAutoFit/>
          </a:bodyPr>
          <a:lstStyle>
            <a:lvl1pPr>
              <a:defRPr sz="3675" cap="none" baseline="0">
                <a:latin typeface="+mn-lt"/>
              </a:defRPr>
            </a:lvl1pPr>
            <a:lvl2pPr>
              <a:defRPr sz="3675" baseline="0">
                <a:latin typeface="+mn-lt"/>
              </a:defRPr>
            </a:lvl2pPr>
            <a:lvl3pPr>
              <a:defRPr sz="3675" baseline="0">
                <a:latin typeface="+mn-lt"/>
              </a:defRPr>
            </a:lvl3pPr>
            <a:lvl4pPr>
              <a:defRPr sz="3675" baseline="0">
                <a:latin typeface="+mn-lt"/>
              </a:defRPr>
            </a:lvl4pPr>
            <a:lvl5pPr>
              <a:defRPr sz="3675" baseline="0">
                <a:latin typeface="+mn-lt"/>
              </a:defRPr>
            </a:lvl5pPr>
          </a:lstStyle>
          <a:p>
            <a:pPr lvl="0"/>
            <a:r>
              <a:rPr lang="en-US"/>
              <a:t>Click to edit Master text styles</a:t>
            </a:r>
          </a:p>
        </p:txBody>
      </p:sp>
      <p:sp>
        <p:nvSpPr>
          <p:cNvPr id="24" name="Text Placeholder 3">
            <a:extLst>
              <a:ext uri="{FF2B5EF4-FFF2-40B4-BE49-F238E27FC236}">
                <a16:creationId xmlns:a16="http://schemas.microsoft.com/office/drawing/2014/main" id="{17AF0CB1-33C8-1E47-A77E-D17D6D0821F4}"/>
              </a:ext>
            </a:extLst>
          </p:cNvPr>
          <p:cNvSpPr>
            <a:spLocks noGrp="1"/>
          </p:cNvSpPr>
          <p:nvPr>
            <p:ph type="body" sz="quarter" idx="15"/>
          </p:nvPr>
        </p:nvSpPr>
        <p:spPr>
          <a:xfrm>
            <a:off x="17980258" y="31346680"/>
            <a:ext cx="9469568" cy="601318"/>
          </a:xfrm>
        </p:spPr>
        <p:txBody>
          <a:bodyPr wrap="square">
            <a:spAutoFit/>
          </a:bodyPr>
          <a:lstStyle>
            <a:lvl1pPr>
              <a:defRPr sz="3675" cap="none" baseline="0">
                <a:latin typeface="+mn-lt"/>
              </a:defRPr>
            </a:lvl1pPr>
            <a:lvl2pPr>
              <a:defRPr sz="3675" baseline="0">
                <a:latin typeface="+mn-lt"/>
              </a:defRPr>
            </a:lvl2pPr>
            <a:lvl3pPr>
              <a:defRPr sz="3675" baseline="0">
                <a:latin typeface="+mn-lt"/>
              </a:defRPr>
            </a:lvl3pPr>
            <a:lvl4pPr>
              <a:defRPr sz="3675" baseline="0">
                <a:latin typeface="+mn-lt"/>
              </a:defRPr>
            </a:lvl4pPr>
            <a:lvl5pPr>
              <a:defRPr sz="3675" baseline="0">
                <a:latin typeface="+mn-lt"/>
              </a:defRPr>
            </a:lvl5pPr>
          </a:lstStyle>
          <a:p>
            <a:pPr lvl="0"/>
            <a:r>
              <a:rPr lang="en-US"/>
              <a:t>Click to edit Master text styles</a:t>
            </a:r>
          </a:p>
        </p:txBody>
      </p:sp>
      <p:sp>
        <p:nvSpPr>
          <p:cNvPr id="25" name="Text Placeholder 3">
            <a:extLst>
              <a:ext uri="{FF2B5EF4-FFF2-40B4-BE49-F238E27FC236}">
                <a16:creationId xmlns:a16="http://schemas.microsoft.com/office/drawing/2014/main" id="{D3649FDF-AD8E-E34F-865C-543971BDF802}"/>
              </a:ext>
            </a:extLst>
          </p:cNvPr>
          <p:cNvSpPr>
            <a:spLocks noGrp="1"/>
          </p:cNvSpPr>
          <p:nvPr>
            <p:ph type="body" sz="quarter" idx="16"/>
          </p:nvPr>
        </p:nvSpPr>
        <p:spPr>
          <a:xfrm>
            <a:off x="17980258" y="38924196"/>
            <a:ext cx="9469568" cy="601318"/>
          </a:xfrm>
        </p:spPr>
        <p:txBody>
          <a:bodyPr wrap="square">
            <a:spAutoFit/>
          </a:bodyPr>
          <a:lstStyle>
            <a:lvl1pPr>
              <a:defRPr sz="3675" cap="none" baseline="0">
                <a:latin typeface="+mn-lt"/>
              </a:defRPr>
            </a:lvl1pPr>
            <a:lvl2pPr>
              <a:defRPr sz="3675" baseline="0">
                <a:latin typeface="+mn-lt"/>
              </a:defRPr>
            </a:lvl2pPr>
            <a:lvl3pPr>
              <a:defRPr sz="3675" baseline="0">
                <a:latin typeface="+mn-lt"/>
              </a:defRPr>
            </a:lvl3pPr>
            <a:lvl4pPr>
              <a:defRPr sz="3675" baseline="0">
                <a:latin typeface="+mn-lt"/>
              </a:defRPr>
            </a:lvl4pPr>
            <a:lvl5pPr>
              <a:defRPr sz="3675" baseline="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E3E0DB1D-6486-F941-A7F9-7A5A2DF9F171}"/>
              </a:ext>
            </a:extLst>
          </p:cNvPr>
          <p:cNvSpPr>
            <a:spLocks noGrp="1"/>
          </p:cNvSpPr>
          <p:nvPr>
            <p:ph type="body" sz="quarter" idx="17"/>
          </p:nvPr>
        </p:nvSpPr>
        <p:spPr>
          <a:xfrm>
            <a:off x="14017281" y="23769163"/>
            <a:ext cx="3884958" cy="3540917"/>
          </a:xfrm>
        </p:spPr>
        <p:txBody>
          <a:bodyPr/>
          <a:lstStyle>
            <a:lvl1pPr>
              <a:defRPr sz="9450" b="1" i="0" baseline="0">
                <a:latin typeface="+mj-lt"/>
              </a:defRPr>
            </a:lvl1pPr>
          </a:lstStyle>
          <a:p>
            <a:pPr lvl="0"/>
            <a:r>
              <a:rPr lang="en-US"/>
              <a:t>Click to edit Master text styles</a:t>
            </a:r>
          </a:p>
        </p:txBody>
      </p:sp>
      <p:sp>
        <p:nvSpPr>
          <p:cNvPr id="28" name="Text Placeholder 26">
            <a:extLst>
              <a:ext uri="{FF2B5EF4-FFF2-40B4-BE49-F238E27FC236}">
                <a16:creationId xmlns:a16="http://schemas.microsoft.com/office/drawing/2014/main" id="{5A118A83-7AF3-1240-944E-F6611338E596}"/>
              </a:ext>
            </a:extLst>
          </p:cNvPr>
          <p:cNvSpPr>
            <a:spLocks noGrp="1"/>
          </p:cNvSpPr>
          <p:nvPr>
            <p:ph type="body" sz="quarter" idx="18"/>
          </p:nvPr>
        </p:nvSpPr>
        <p:spPr>
          <a:xfrm>
            <a:off x="14017281" y="31346680"/>
            <a:ext cx="3884958" cy="3540917"/>
          </a:xfrm>
        </p:spPr>
        <p:txBody>
          <a:bodyPr/>
          <a:lstStyle>
            <a:lvl1pPr>
              <a:defRPr sz="9450" b="1" i="0" baseline="0">
                <a:latin typeface="+mj-lt"/>
              </a:defRPr>
            </a:lvl1pPr>
          </a:lstStyle>
          <a:p>
            <a:pPr lvl="0"/>
            <a:r>
              <a:rPr lang="en-US"/>
              <a:t>Click to edit Master text styles</a:t>
            </a:r>
          </a:p>
        </p:txBody>
      </p:sp>
      <p:sp>
        <p:nvSpPr>
          <p:cNvPr id="29" name="Text Placeholder 26">
            <a:extLst>
              <a:ext uri="{FF2B5EF4-FFF2-40B4-BE49-F238E27FC236}">
                <a16:creationId xmlns:a16="http://schemas.microsoft.com/office/drawing/2014/main" id="{EDAD647F-1D52-0046-AB4C-87E19147F2E1}"/>
              </a:ext>
            </a:extLst>
          </p:cNvPr>
          <p:cNvSpPr>
            <a:spLocks noGrp="1"/>
          </p:cNvSpPr>
          <p:nvPr>
            <p:ph type="body" sz="quarter" idx="19"/>
          </p:nvPr>
        </p:nvSpPr>
        <p:spPr>
          <a:xfrm>
            <a:off x="14017280" y="38924196"/>
            <a:ext cx="3884958" cy="3794515"/>
          </a:xfrm>
        </p:spPr>
        <p:txBody>
          <a:bodyPr/>
          <a:lstStyle>
            <a:lvl1pPr>
              <a:defRPr sz="9450" b="1" i="0" baseline="0">
                <a:latin typeface="+mj-lt"/>
              </a:defRPr>
            </a:lvl1pPr>
          </a:lstStyle>
          <a:p>
            <a:pPr lvl="0"/>
            <a:r>
              <a:rPr lang="en-US"/>
              <a:t>Click to edit Master text styles</a:t>
            </a:r>
          </a:p>
        </p:txBody>
      </p:sp>
    </p:spTree>
    <p:extLst>
      <p:ext uri="{BB962C8B-B14F-4D97-AF65-F5344CB8AC3E}">
        <p14:creationId xmlns:p14="http://schemas.microsoft.com/office/powerpoint/2010/main" val="394253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f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65632" y="7631228"/>
            <a:ext cx="13201650" cy="11948160"/>
          </a:xfrm>
          <a:prstGeom prst="rect">
            <a:avLst/>
          </a:prstGeom>
        </p:spPr>
        <p:txBody>
          <a:bodyPr anchor="b">
            <a:normAutofit/>
          </a:bodyPr>
          <a:lstStyle>
            <a:lvl1pPr>
              <a:defRPr sz="9450" b="1" i="0">
                <a:latin typeface="+mj-lt"/>
                <a:cs typeface="Poppins" pitchFamily="2" charset="77"/>
              </a:defRPr>
            </a:lvl1pPr>
          </a:lstStyle>
          <a:p>
            <a:r>
              <a:rPr lang="en-US" dirty="0"/>
              <a:t>CLICK TO EDIT MASTER TITLE STYLE</a:t>
            </a:r>
          </a:p>
        </p:txBody>
      </p:sp>
      <p:sp>
        <p:nvSpPr>
          <p:cNvPr id="3" name="Picture Placeholder 2"/>
          <p:cNvSpPr>
            <a:spLocks noGrp="1"/>
          </p:cNvSpPr>
          <p:nvPr>
            <p:ph type="pic" idx="1"/>
          </p:nvPr>
        </p:nvSpPr>
        <p:spPr>
          <a:xfrm>
            <a:off x="27276" y="8379228"/>
            <a:ext cx="12001500" cy="34137600"/>
          </a:xfrm>
        </p:spPr>
        <p:txBody>
          <a:bodyPr anchor="t">
            <a:normAutofit/>
          </a:bodyPr>
          <a:lstStyle>
            <a:lvl1pPr marL="0" indent="0">
              <a:buNone/>
              <a:defRPr sz="4200" b="0" i="0">
                <a:latin typeface="Roboto Light" panose="02000000000000000000" pitchFamily="2" charset="0"/>
                <a:ea typeface="Roboto Light" panose="02000000000000000000" pitchFamily="2" charset="0"/>
                <a:cs typeface="Roboto Light" panose="02000000000000000000" pitchFamily="2" charset="0"/>
              </a:defRPr>
            </a:lvl1pPr>
            <a:lvl2pPr marL="1200150" indent="0">
              <a:buNone/>
              <a:defRPr sz="7350"/>
            </a:lvl2pPr>
            <a:lvl3pPr marL="2400300" indent="0">
              <a:buNone/>
              <a:defRPr sz="6300"/>
            </a:lvl3pPr>
            <a:lvl4pPr marL="3600450" indent="0">
              <a:buNone/>
              <a:defRPr sz="5250"/>
            </a:lvl4pPr>
            <a:lvl5pPr marL="4800600" indent="0">
              <a:buNone/>
              <a:defRPr sz="5250"/>
            </a:lvl5pPr>
            <a:lvl6pPr marL="6000750" indent="0">
              <a:buNone/>
              <a:defRPr sz="5250"/>
            </a:lvl6pPr>
            <a:lvl7pPr marL="7200900" indent="0">
              <a:buNone/>
              <a:defRPr sz="5250"/>
            </a:lvl7pPr>
            <a:lvl8pPr marL="8401050" indent="0">
              <a:buNone/>
              <a:defRPr sz="5250"/>
            </a:lvl8pPr>
            <a:lvl9pPr marL="9601200" indent="0">
              <a:buNone/>
              <a:defRPr sz="5250"/>
            </a:lvl9pPr>
          </a:lstStyle>
          <a:p>
            <a:r>
              <a:rPr lang="en-US"/>
              <a:t>Click icon to add picture</a:t>
            </a:r>
            <a:endParaRPr lang="en-US" dirty="0"/>
          </a:p>
        </p:txBody>
      </p:sp>
      <p:sp>
        <p:nvSpPr>
          <p:cNvPr id="11" name="Text Placeholder 2">
            <a:extLst>
              <a:ext uri="{FF2B5EF4-FFF2-40B4-BE49-F238E27FC236}">
                <a16:creationId xmlns:a16="http://schemas.microsoft.com/office/drawing/2014/main" id="{8EA31E52-8983-D940-A62D-E17AEFFD9A04}"/>
              </a:ext>
            </a:extLst>
          </p:cNvPr>
          <p:cNvSpPr>
            <a:spLocks noGrp="1"/>
          </p:cNvSpPr>
          <p:nvPr>
            <p:ph type="body" idx="10"/>
          </p:nvPr>
        </p:nvSpPr>
        <p:spPr>
          <a:xfrm>
            <a:off x="15965632" y="20482560"/>
            <a:ext cx="13201650" cy="746743"/>
          </a:xfrm>
        </p:spPr>
        <p:txBody>
          <a:bodyPr wrap="square">
            <a:spAutoFit/>
          </a:bodyPr>
          <a:lstStyle>
            <a:lvl1pPr marL="0" indent="0">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576282E6-0B7E-4B42-92C5-B35516C76793}"/>
              </a:ext>
            </a:extLst>
          </p:cNvPr>
          <p:cNvPicPr>
            <a:picLocks noChangeAspect="1"/>
          </p:cNvPicPr>
          <p:nvPr/>
        </p:nvPicPr>
        <p:blipFill>
          <a:blip r:embed="rId2"/>
          <a:stretch>
            <a:fillRect/>
          </a:stretch>
        </p:blipFill>
        <p:spPr>
          <a:xfrm>
            <a:off x="0" y="42672000"/>
            <a:ext cx="3000375" cy="8534400"/>
          </a:xfrm>
          <a:prstGeom prst="rect">
            <a:avLst/>
          </a:prstGeom>
        </p:spPr>
      </p:pic>
      <p:pic>
        <p:nvPicPr>
          <p:cNvPr id="6" name="Picture 5">
            <a:extLst>
              <a:ext uri="{FF2B5EF4-FFF2-40B4-BE49-F238E27FC236}">
                <a16:creationId xmlns:a16="http://schemas.microsoft.com/office/drawing/2014/main" id="{F2FE659B-09AF-F54F-98AD-364A364A4413}"/>
              </a:ext>
            </a:extLst>
          </p:cNvPr>
          <p:cNvPicPr>
            <a:picLocks noChangeAspect="1"/>
          </p:cNvPicPr>
          <p:nvPr/>
        </p:nvPicPr>
        <p:blipFill rotWithShape="1">
          <a:blip r:embed="rId3"/>
          <a:srcRect t="50000"/>
          <a:stretch/>
        </p:blipFill>
        <p:spPr>
          <a:xfrm rot="10800000" flipH="1">
            <a:off x="3027651" y="42672000"/>
            <a:ext cx="6000750" cy="8534400"/>
          </a:xfrm>
          <a:prstGeom prst="rect">
            <a:avLst/>
          </a:prstGeom>
        </p:spPr>
      </p:pic>
    </p:spTree>
    <p:extLst>
      <p:ext uri="{BB962C8B-B14F-4D97-AF65-F5344CB8AC3E}">
        <p14:creationId xmlns:p14="http://schemas.microsoft.com/office/powerpoint/2010/main" val="2969505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3A18-B08C-524B-BDE8-93E42488B242}"/>
              </a:ext>
            </a:extLst>
          </p:cNvPr>
          <p:cNvSpPr>
            <a:spLocks noGrp="1"/>
          </p:cNvSpPr>
          <p:nvPr>
            <p:ph type="title" hasCustomPrompt="1"/>
          </p:nvPr>
        </p:nvSpPr>
        <p:spPr>
          <a:xfrm>
            <a:off x="2174844" y="3600543"/>
            <a:ext cx="14727269" cy="8160835"/>
          </a:xfrm>
          <a:prstGeom prst="rect">
            <a:avLst/>
          </a:prstGeom>
        </p:spPr>
        <p:txBody>
          <a:bodyPr wrap="square" bIns="0" anchor="b" anchorCtr="0"/>
          <a:lstStyle>
            <a:lvl1pPr>
              <a:defRPr b="1" i="0" cap="all" baseline="0">
                <a:latin typeface="+mj-lt"/>
                <a:cs typeface="Poppins" pitchFamily="2" charset="77"/>
              </a:defRPr>
            </a:lvl1pPr>
          </a:lstStyle>
          <a:p>
            <a:r>
              <a:rPr lang="en-US" dirty="0"/>
              <a:t>CLICK TO EDIT MASTER TITLE STYLE</a:t>
            </a:r>
          </a:p>
        </p:txBody>
      </p:sp>
      <p:sp>
        <p:nvSpPr>
          <p:cNvPr id="3" name="Chart Placeholder 5">
            <a:extLst>
              <a:ext uri="{FF2B5EF4-FFF2-40B4-BE49-F238E27FC236}">
                <a16:creationId xmlns:a16="http://schemas.microsoft.com/office/drawing/2014/main" id="{DB38BA48-2389-D340-BDD4-64537564AD5C}"/>
              </a:ext>
            </a:extLst>
          </p:cNvPr>
          <p:cNvSpPr>
            <a:spLocks noGrp="1"/>
          </p:cNvSpPr>
          <p:nvPr>
            <p:ph type="chart" sz="quarter" idx="10"/>
          </p:nvPr>
        </p:nvSpPr>
        <p:spPr>
          <a:xfrm>
            <a:off x="2174844" y="12474155"/>
            <a:ext cx="22994675" cy="31051287"/>
          </a:xfrm>
        </p:spPr>
        <p:txBody>
          <a:bodyPr/>
          <a:lstStyle>
            <a:lvl1pPr>
              <a:defRPr sz="7875" b="0" i="0" cap="all" baseline="0">
                <a:latin typeface="Poppins Light" pitchFamily="2" charset="77"/>
                <a:cs typeface="Poppins Light" pitchFamily="2" charset="77"/>
              </a:defRPr>
            </a:lvl1pPr>
          </a:lstStyle>
          <a:p>
            <a:r>
              <a:rPr lang="en-US"/>
              <a:t>Click icon to add chart</a:t>
            </a:r>
            <a:endParaRPr lang="en-US" dirty="0"/>
          </a:p>
        </p:txBody>
      </p:sp>
      <p:pic>
        <p:nvPicPr>
          <p:cNvPr id="4" name="Picture 3">
            <a:extLst>
              <a:ext uri="{FF2B5EF4-FFF2-40B4-BE49-F238E27FC236}">
                <a16:creationId xmlns:a16="http://schemas.microsoft.com/office/drawing/2014/main" id="{F146118E-BA88-1A42-BFCE-13D895F73FE0}"/>
              </a:ext>
            </a:extLst>
          </p:cNvPr>
          <p:cNvPicPr>
            <a:picLocks noChangeAspect="1"/>
          </p:cNvPicPr>
          <p:nvPr/>
        </p:nvPicPr>
        <p:blipFill>
          <a:blip r:embed="rId2"/>
          <a:stretch>
            <a:fillRect/>
          </a:stretch>
        </p:blipFill>
        <p:spPr>
          <a:xfrm>
            <a:off x="26041767" y="0"/>
            <a:ext cx="6000750" cy="17068800"/>
          </a:xfrm>
          <a:prstGeom prst="rect">
            <a:avLst/>
          </a:prstGeom>
        </p:spPr>
      </p:pic>
    </p:spTree>
    <p:extLst>
      <p:ext uri="{BB962C8B-B14F-4D97-AF65-F5344CB8AC3E}">
        <p14:creationId xmlns:p14="http://schemas.microsoft.com/office/powerpoint/2010/main" val="3151815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lank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8FFFF6-79EB-B744-9FE3-A5806E70E913}"/>
              </a:ext>
            </a:extLst>
          </p:cNvPr>
          <p:cNvPicPr>
            <a:picLocks noChangeAspect="1"/>
          </p:cNvPicPr>
          <p:nvPr/>
        </p:nvPicPr>
        <p:blipFill>
          <a:blip r:embed="rId2"/>
          <a:stretch>
            <a:fillRect/>
          </a:stretch>
        </p:blipFill>
        <p:spPr>
          <a:xfrm>
            <a:off x="0" y="34137600"/>
            <a:ext cx="3000375" cy="8534400"/>
          </a:xfrm>
          <a:prstGeom prst="rect">
            <a:avLst/>
          </a:prstGeom>
        </p:spPr>
      </p:pic>
      <p:pic>
        <p:nvPicPr>
          <p:cNvPr id="3" name="Picture 2">
            <a:extLst>
              <a:ext uri="{FF2B5EF4-FFF2-40B4-BE49-F238E27FC236}">
                <a16:creationId xmlns:a16="http://schemas.microsoft.com/office/drawing/2014/main" id="{7937F325-D65D-B84F-A286-B833351C513C}"/>
              </a:ext>
            </a:extLst>
          </p:cNvPr>
          <p:cNvPicPr>
            <a:picLocks noChangeAspect="1"/>
          </p:cNvPicPr>
          <p:nvPr/>
        </p:nvPicPr>
        <p:blipFill>
          <a:blip r:embed="rId3"/>
          <a:stretch>
            <a:fillRect/>
          </a:stretch>
        </p:blipFill>
        <p:spPr>
          <a:xfrm>
            <a:off x="-26460" y="42672000"/>
            <a:ext cx="3000375" cy="8534400"/>
          </a:xfrm>
          <a:prstGeom prst="rect">
            <a:avLst/>
          </a:prstGeom>
        </p:spPr>
      </p:pic>
      <p:pic>
        <p:nvPicPr>
          <p:cNvPr id="4" name="Picture 3">
            <a:extLst>
              <a:ext uri="{FF2B5EF4-FFF2-40B4-BE49-F238E27FC236}">
                <a16:creationId xmlns:a16="http://schemas.microsoft.com/office/drawing/2014/main" id="{CE66913F-AF03-DF43-9F9D-FB2AD5D9326A}"/>
              </a:ext>
            </a:extLst>
          </p:cNvPr>
          <p:cNvPicPr>
            <a:picLocks noChangeAspect="1"/>
          </p:cNvPicPr>
          <p:nvPr/>
        </p:nvPicPr>
        <p:blipFill>
          <a:blip r:embed="rId4"/>
          <a:stretch>
            <a:fillRect/>
          </a:stretch>
        </p:blipFill>
        <p:spPr>
          <a:xfrm>
            <a:off x="2983007" y="42672000"/>
            <a:ext cx="3000375" cy="8534400"/>
          </a:xfrm>
          <a:prstGeom prst="rect">
            <a:avLst/>
          </a:prstGeom>
        </p:spPr>
      </p:pic>
    </p:spTree>
    <p:extLst>
      <p:ext uri="{BB962C8B-B14F-4D97-AF65-F5344CB8AC3E}">
        <p14:creationId xmlns:p14="http://schemas.microsoft.com/office/powerpoint/2010/main" val="643986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Bol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6C6-EC0B-0442-8578-87AC7B16A517}"/>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2717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Ligh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6C6-EC0B-0442-8578-87AC7B16A517}"/>
              </a:ext>
            </a:extLst>
          </p:cNvPr>
          <p:cNvSpPr>
            <a:spLocks noGrp="1"/>
          </p:cNvSpPr>
          <p:nvPr>
            <p:ph type="title"/>
          </p:nvPr>
        </p:nvSpPr>
        <p:spPr/>
        <p:txBody>
          <a:bodyPr/>
          <a:lstStyle>
            <a:lvl1pPr>
              <a:defRPr sz="7875" b="0" i="0" baseline="0">
                <a:latin typeface="Poppins Light" pitchFamily="2" charset="77"/>
                <a:cs typeface="Poppins Ligh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4365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itle 1"/>
          <p:cNvSpPr>
            <a:spLocks noGrp="1"/>
          </p:cNvSpPr>
          <p:nvPr>
            <p:ph type="title" idx="13" hasCustomPrompt="1"/>
          </p:nvPr>
        </p:nvSpPr>
        <p:spPr>
          <a:xfrm>
            <a:off x="2133600" y="22758400"/>
            <a:ext cx="26803350" cy="4930987"/>
          </a:xfrm>
        </p:spPr>
        <p:txBody>
          <a:bodyPr/>
          <a:lstStyle>
            <a:lvl1pPr algn="ctr">
              <a:defRPr sz="21000"/>
            </a:lvl1pPr>
          </a:lstStyle>
          <a:p>
            <a:r>
              <a:rPr lang="en-US"/>
              <a:t>click to edit </a:t>
            </a:r>
            <a:br>
              <a:rPr lang="en-US"/>
            </a:br>
            <a:r>
              <a:rPr lang="en-US"/>
              <a:t>master title style</a:t>
            </a:r>
          </a:p>
        </p:txBody>
      </p:sp>
    </p:spTree>
    <p:extLst>
      <p:ext uri="{BB962C8B-B14F-4D97-AF65-F5344CB8AC3E}">
        <p14:creationId xmlns:p14="http://schemas.microsoft.com/office/powerpoint/2010/main" val="124015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ck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FB90F7-8FFF-A143-8609-EB68CC97120E}"/>
              </a:ext>
            </a:extLst>
          </p:cNvPr>
          <p:cNvPicPr>
            <a:picLocks noChangeAspect="1"/>
          </p:cNvPicPr>
          <p:nvPr/>
        </p:nvPicPr>
        <p:blipFill>
          <a:blip r:embed="rId2"/>
          <a:stretch>
            <a:fillRect/>
          </a:stretch>
        </p:blipFill>
        <p:spPr>
          <a:xfrm>
            <a:off x="0" y="42672000"/>
            <a:ext cx="3000375" cy="8534400"/>
          </a:xfrm>
          <a:prstGeom prst="rect">
            <a:avLst/>
          </a:prstGeom>
        </p:spPr>
      </p:pic>
      <p:pic>
        <p:nvPicPr>
          <p:cNvPr id="3" name="Picture 2">
            <a:extLst>
              <a:ext uri="{FF2B5EF4-FFF2-40B4-BE49-F238E27FC236}">
                <a16:creationId xmlns:a16="http://schemas.microsoft.com/office/drawing/2014/main" id="{827701CF-00E5-B841-BD1E-0EBDCF1CE903}"/>
              </a:ext>
            </a:extLst>
          </p:cNvPr>
          <p:cNvPicPr>
            <a:picLocks noChangeAspect="1"/>
          </p:cNvPicPr>
          <p:nvPr/>
        </p:nvPicPr>
        <p:blipFill>
          <a:blip r:embed="rId3"/>
          <a:stretch>
            <a:fillRect/>
          </a:stretch>
        </p:blipFill>
        <p:spPr>
          <a:xfrm>
            <a:off x="26099" y="34137600"/>
            <a:ext cx="3000375" cy="8534400"/>
          </a:xfrm>
          <a:prstGeom prst="rect">
            <a:avLst/>
          </a:prstGeom>
        </p:spPr>
      </p:pic>
      <p:pic>
        <p:nvPicPr>
          <p:cNvPr id="4" name="Picture 3">
            <a:extLst>
              <a:ext uri="{FF2B5EF4-FFF2-40B4-BE49-F238E27FC236}">
                <a16:creationId xmlns:a16="http://schemas.microsoft.com/office/drawing/2014/main" id="{36F1C42C-AF61-DF40-84FF-8A5F3BC344FC}"/>
              </a:ext>
            </a:extLst>
          </p:cNvPr>
          <p:cNvPicPr>
            <a:picLocks noChangeAspect="1"/>
          </p:cNvPicPr>
          <p:nvPr/>
        </p:nvPicPr>
        <p:blipFill>
          <a:blip r:embed="rId4"/>
          <a:stretch>
            <a:fillRect/>
          </a:stretch>
        </p:blipFill>
        <p:spPr>
          <a:xfrm>
            <a:off x="3052572" y="42672000"/>
            <a:ext cx="3000375" cy="8534400"/>
          </a:xfrm>
          <a:prstGeom prst="rect">
            <a:avLst/>
          </a:prstGeom>
        </p:spPr>
      </p:pic>
    </p:spTree>
    <p:extLst>
      <p:ext uri="{BB962C8B-B14F-4D97-AF65-F5344CB8AC3E}">
        <p14:creationId xmlns:p14="http://schemas.microsoft.com/office/powerpoint/2010/main" val="3274727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5907177"/>
            <a:ext cx="27203400" cy="10976187"/>
          </a:xfrm>
        </p:spPr>
        <p:txBody>
          <a:bodyPr/>
          <a:lstStyle/>
          <a:p>
            <a:r>
              <a:rPr lang="en-US"/>
              <a:t>Click to edit Master title style</a:t>
            </a:r>
          </a:p>
        </p:txBody>
      </p:sp>
      <p:sp>
        <p:nvSpPr>
          <p:cNvPr id="3" name="Subtitle 2"/>
          <p:cNvSpPr>
            <a:spLocks noGrp="1"/>
          </p:cNvSpPr>
          <p:nvPr>
            <p:ph type="subTitle" idx="1"/>
          </p:nvPr>
        </p:nvSpPr>
        <p:spPr>
          <a:xfrm>
            <a:off x="4800600" y="29016960"/>
            <a:ext cx="22402800" cy="13086080"/>
          </a:xfrm>
        </p:spPr>
        <p:txBody>
          <a:bodyPr/>
          <a:lstStyle>
            <a:lvl1pPr marL="0" indent="0" algn="ctr">
              <a:buNone/>
              <a:defRPr>
                <a:solidFill>
                  <a:schemeClr val="tx1">
                    <a:tint val="75000"/>
                  </a:schemeClr>
                </a:solidFill>
              </a:defRPr>
            </a:lvl1pPr>
            <a:lvl2pPr marL="2377425" indent="0" algn="ctr">
              <a:buNone/>
              <a:defRPr>
                <a:solidFill>
                  <a:schemeClr val="tx1">
                    <a:tint val="75000"/>
                  </a:schemeClr>
                </a:solidFill>
              </a:defRPr>
            </a:lvl2pPr>
            <a:lvl3pPr marL="4754850" indent="0" algn="ctr">
              <a:buNone/>
              <a:defRPr>
                <a:solidFill>
                  <a:schemeClr val="tx1">
                    <a:tint val="75000"/>
                  </a:schemeClr>
                </a:solidFill>
              </a:defRPr>
            </a:lvl3pPr>
            <a:lvl4pPr marL="7132275" indent="0" algn="ctr">
              <a:buNone/>
              <a:defRPr>
                <a:solidFill>
                  <a:schemeClr val="tx1">
                    <a:tint val="75000"/>
                  </a:schemeClr>
                </a:solidFill>
              </a:defRPr>
            </a:lvl4pPr>
            <a:lvl5pPr marL="9509700" indent="0" algn="ctr">
              <a:buNone/>
              <a:defRPr>
                <a:solidFill>
                  <a:schemeClr val="tx1">
                    <a:tint val="75000"/>
                  </a:schemeClr>
                </a:solidFill>
              </a:defRPr>
            </a:lvl5pPr>
            <a:lvl6pPr marL="11887125" indent="0" algn="ctr">
              <a:buNone/>
              <a:defRPr>
                <a:solidFill>
                  <a:schemeClr val="tx1">
                    <a:tint val="75000"/>
                  </a:schemeClr>
                </a:solidFill>
              </a:defRPr>
            </a:lvl6pPr>
            <a:lvl7pPr marL="14264550" indent="0" algn="ctr">
              <a:buNone/>
              <a:defRPr>
                <a:solidFill>
                  <a:schemeClr val="tx1">
                    <a:tint val="75000"/>
                  </a:schemeClr>
                </a:solidFill>
              </a:defRPr>
            </a:lvl7pPr>
            <a:lvl8pPr marL="16641976" indent="0" algn="ctr">
              <a:buNone/>
              <a:defRPr>
                <a:solidFill>
                  <a:schemeClr val="tx1">
                    <a:tint val="75000"/>
                  </a:schemeClr>
                </a:solidFill>
              </a:defRPr>
            </a:lvl8pPr>
            <a:lvl9pPr marL="1901940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600200" y="47460750"/>
            <a:ext cx="7467600" cy="2726267"/>
          </a:xfrm>
          <a:prstGeom prst="rect">
            <a:avLst/>
          </a:prstGeom>
        </p:spPr>
        <p:txBody>
          <a:bodyPr/>
          <a:lstStyle/>
          <a:p>
            <a:fld id="{309CB31B-396E-4231-BEDD-8B2D971A90D5}"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D6D09-4279-486C-963E-0B3A55881140}" type="slidenum">
              <a:rPr lang="en-US" smtClean="0"/>
              <a:pPr/>
              <a:t>‹#›</a:t>
            </a:fld>
            <a:endParaRPr lang="en-US"/>
          </a:p>
        </p:txBody>
      </p:sp>
    </p:spTree>
    <p:extLst>
      <p:ext uri="{BB962C8B-B14F-4D97-AF65-F5344CB8AC3E}">
        <p14:creationId xmlns:p14="http://schemas.microsoft.com/office/powerpoint/2010/main" val="289876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3655040"/>
            <a:ext cx="26225500" cy="312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a:xfrm>
            <a:off x="1866900" y="47792640"/>
            <a:ext cx="6667500" cy="2275840"/>
          </a:xfrm>
        </p:spPr>
        <p:txBody>
          <a:bodyPr/>
          <a:lstStyle>
            <a:lvl1pPr>
              <a:defRPr/>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127148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0400" y="13086080"/>
            <a:ext cx="12357100" cy="30723840"/>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090900" y="13086080"/>
            <a:ext cx="12712700" cy="30723840"/>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D7DD6D09-4279-486C-963E-0B3A55881140}" type="slidenum">
              <a:rPr lang="en-US" smtClean="0"/>
              <a:pPr/>
              <a:t>‹#›</a:t>
            </a:fld>
            <a:endParaRPr lang="en-US"/>
          </a:p>
        </p:txBody>
      </p:sp>
      <p:sp>
        <p:nvSpPr>
          <p:cNvPr id="10"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29899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00400" y="15361920"/>
            <a:ext cx="12534900" cy="3070010"/>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4" name="Content Placeholder 3"/>
          <p:cNvSpPr>
            <a:spLocks noGrp="1"/>
          </p:cNvSpPr>
          <p:nvPr>
            <p:ph sz="half" idx="2"/>
          </p:nvPr>
        </p:nvSpPr>
        <p:spPr>
          <a:xfrm>
            <a:off x="3200400" y="20482556"/>
            <a:ext cx="12540458" cy="25259457"/>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257589" y="13655040"/>
            <a:ext cx="12546013" cy="4776890"/>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6" name="Content Placeholder 5"/>
          <p:cNvSpPr>
            <a:spLocks noGrp="1"/>
          </p:cNvSpPr>
          <p:nvPr>
            <p:ph sz="quarter" idx="4"/>
          </p:nvPr>
        </p:nvSpPr>
        <p:spPr>
          <a:xfrm>
            <a:off x="16268700" y="20482560"/>
            <a:ext cx="12534900" cy="25259450"/>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lvl1pPr>
              <a:defRPr/>
            </a:lvl1pPr>
          </a:lstStyle>
          <a:p>
            <a:endParaRPr lang="en-US"/>
          </a:p>
        </p:txBody>
      </p:sp>
      <p:sp>
        <p:nvSpPr>
          <p:cNvPr id="9" name="Slide Number Placeholder 8"/>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
        <p:nvSpPr>
          <p:cNvPr id="11"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879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
        <p:nvSpPr>
          <p:cNvPr id="7"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4841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0" y="36413440"/>
            <a:ext cx="25603200" cy="3413760"/>
          </a:xfrm>
        </p:spPr>
        <p:txBody>
          <a:bodyPr anchor="b"/>
          <a:lstStyle>
            <a:lvl1pPr algn="l">
              <a:defRPr sz="7000" b="1"/>
            </a:lvl1pPr>
          </a:lstStyle>
          <a:p>
            <a:r>
              <a:rPr lang="en-US"/>
              <a:t>Click to edit Master title style</a:t>
            </a:r>
          </a:p>
        </p:txBody>
      </p:sp>
      <p:sp>
        <p:nvSpPr>
          <p:cNvPr id="3" name="Picture Placeholder 2"/>
          <p:cNvSpPr>
            <a:spLocks noGrp="1"/>
          </p:cNvSpPr>
          <p:nvPr>
            <p:ph type="pic" idx="1"/>
          </p:nvPr>
        </p:nvSpPr>
        <p:spPr>
          <a:xfrm>
            <a:off x="3200400" y="7965436"/>
            <a:ext cx="25603200" cy="27333787"/>
          </a:xfrm>
        </p:spPr>
        <p:txBody>
          <a:bodyPr/>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pPr lvl="0"/>
            <a:r>
              <a:rPr lang="en-US" noProof="0"/>
              <a:t>Click icon to add picture</a:t>
            </a:r>
          </a:p>
        </p:txBody>
      </p:sp>
      <p:sp>
        <p:nvSpPr>
          <p:cNvPr id="4" name="Text Placeholder 3"/>
          <p:cNvSpPr>
            <a:spLocks noGrp="1"/>
          </p:cNvSpPr>
          <p:nvPr>
            <p:ph type="body" sz="half" idx="2"/>
          </p:nvPr>
        </p:nvSpPr>
        <p:spPr>
          <a:xfrm>
            <a:off x="3200400" y="40965120"/>
            <a:ext cx="25603200" cy="4551680"/>
          </a:xfrm>
        </p:spPr>
        <p:txBody>
          <a:bodyPr/>
          <a:lstStyle>
            <a:lvl1pPr marL="0" indent="0">
              <a:buNone/>
              <a:defRPr sz="4900"/>
            </a:lvl1pPr>
            <a:lvl2pPr marL="1600200" indent="0">
              <a:buNone/>
              <a:defRPr sz="4200"/>
            </a:lvl2pPr>
            <a:lvl3pPr marL="3200400" indent="0">
              <a:buNone/>
              <a:defRPr sz="3500"/>
            </a:lvl3pPr>
            <a:lvl4pPr marL="4800600" indent="0">
              <a:buNone/>
              <a:defRPr sz="3150"/>
            </a:lvl4pPr>
            <a:lvl5pPr marL="6400800" indent="0">
              <a:buNone/>
              <a:defRPr sz="3150"/>
            </a:lvl5pPr>
            <a:lvl6pPr marL="8001000" indent="0">
              <a:buNone/>
              <a:defRPr sz="3150"/>
            </a:lvl6pPr>
            <a:lvl7pPr marL="9601200" indent="0">
              <a:buNone/>
              <a:defRPr sz="3150"/>
            </a:lvl7pPr>
            <a:lvl8pPr marL="11201400" indent="0">
              <a:buNone/>
              <a:defRPr sz="3150"/>
            </a:lvl8pPr>
            <a:lvl9pPr marL="12801600" indent="0">
              <a:buNone/>
              <a:defRPr sz="3150"/>
            </a:lvl9pPr>
          </a:lstStyle>
          <a:p>
            <a:pPr lvl="0"/>
            <a:r>
              <a:rPr lang="en-US"/>
              <a:t>Click to edit Master text styles</a:t>
            </a:r>
          </a:p>
        </p:txBody>
      </p:sp>
      <p:sp>
        <p:nvSpPr>
          <p:cNvPr id="6" name="Footer Placeholder 5"/>
          <p:cNvSpPr>
            <a:spLocks noGrp="1"/>
          </p:cNvSpPr>
          <p:nvPr>
            <p:ph type="ftr" sz="quarter" idx="10"/>
          </p:nvPr>
        </p:nvSpPr>
        <p:spPr/>
        <p:txBody>
          <a:bodyPr/>
          <a:lstStyle>
            <a:lvl1pPr>
              <a:defRPr/>
            </a:lvl1pPr>
          </a:lstStyle>
          <a:p>
            <a:endParaRPr lang="en-US"/>
          </a:p>
        </p:txBody>
      </p:sp>
      <p:sp>
        <p:nvSpPr>
          <p:cNvPr id="7" name="Slide Number Placeholder 6"/>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98775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00400" y="13655040"/>
            <a:ext cx="12357100" cy="2958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6002000" y="13655040"/>
            <a:ext cx="12801600" cy="1365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090900" y="28448000"/>
            <a:ext cx="12712700" cy="14792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dirty="0"/>
            </a:lvl1pPr>
          </a:lstStyle>
          <a:p>
            <a:endParaRPr lang="en-US"/>
          </a:p>
        </p:txBody>
      </p:sp>
      <p:sp>
        <p:nvSpPr>
          <p:cNvPr id="8" name="Slide Number Placeholder 7"/>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
        <p:nvSpPr>
          <p:cNvPr id="10"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120458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0400" y="7396480"/>
            <a:ext cx="25603200" cy="568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00400" y="14224000"/>
            <a:ext cx="26225500" cy="30723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0934700" y="47792640"/>
            <a:ext cx="14135100" cy="2275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2800" dirty="0">
                <a:latin typeface="Montserrat-Regular"/>
                <a:cs typeface="Montserrat-Regular"/>
              </a:defRPr>
            </a:lvl1pPr>
          </a:lstStyle>
          <a:p>
            <a:endParaRPr lang="en-US"/>
          </a:p>
        </p:txBody>
      </p:sp>
      <p:sp>
        <p:nvSpPr>
          <p:cNvPr id="1030" name="Rectangle 6"/>
          <p:cNvSpPr>
            <a:spLocks noGrp="1" noChangeArrowheads="1"/>
          </p:cNvSpPr>
          <p:nvPr>
            <p:ph type="sldNum" sz="quarter" idx="4"/>
          </p:nvPr>
        </p:nvSpPr>
        <p:spPr bwMode="auto">
          <a:xfrm>
            <a:off x="3200400" y="47792640"/>
            <a:ext cx="6667500" cy="2275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3500" dirty="0" smtClean="0">
                <a:solidFill>
                  <a:schemeClr val="accent1"/>
                </a:solidFill>
                <a:latin typeface="Montserrat-Regular"/>
                <a:cs typeface="Montserrat-Regular"/>
              </a:defRPr>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129684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1" fontAlgn="base" hangingPunct="1">
        <a:spcBef>
          <a:spcPct val="0"/>
        </a:spcBef>
        <a:spcAft>
          <a:spcPct val="0"/>
        </a:spcAft>
        <a:defRPr sz="11900">
          <a:solidFill>
            <a:schemeClr val="tx2"/>
          </a:solidFill>
          <a:latin typeface="Roboto Thin"/>
          <a:ea typeface="+mj-ea"/>
          <a:cs typeface="Roboto Thin"/>
        </a:defRPr>
      </a:lvl1pPr>
      <a:lvl2pPr algn="l" rtl="0" eaLnBrk="1" fontAlgn="base" hangingPunct="1">
        <a:spcBef>
          <a:spcPct val="0"/>
        </a:spcBef>
        <a:spcAft>
          <a:spcPct val="0"/>
        </a:spcAft>
        <a:defRPr sz="11900">
          <a:solidFill>
            <a:schemeClr val="tx2"/>
          </a:solidFill>
          <a:latin typeface="Arial Narrow" pitchFamily="34" charset="0"/>
        </a:defRPr>
      </a:lvl2pPr>
      <a:lvl3pPr algn="l" rtl="0" eaLnBrk="1" fontAlgn="base" hangingPunct="1">
        <a:spcBef>
          <a:spcPct val="0"/>
        </a:spcBef>
        <a:spcAft>
          <a:spcPct val="0"/>
        </a:spcAft>
        <a:defRPr sz="11900">
          <a:solidFill>
            <a:schemeClr val="tx2"/>
          </a:solidFill>
          <a:latin typeface="Arial Narrow" pitchFamily="34" charset="0"/>
        </a:defRPr>
      </a:lvl3pPr>
      <a:lvl4pPr algn="l" rtl="0" eaLnBrk="1" fontAlgn="base" hangingPunct="1">
        <a:spcBef>
          <a:spcPct val="0"/>
        </a:spcBef>
        <a:spcAft>
          <a:spcPct val="0"/>
        </a:spcAft>
        <a:defRPr sz="11900">
          <a:solidFill>
            <a:schemeClr val="tx2"/>
          </a:solidFill>
          <a:latin typeface="Arial Narrow" pitchFamily="34" charset="0"/>
        </a:defRPr>
      </a:lvl4pPr>
      <a:lvl5pPr algn="l" rtl="0" eaLnBrk="1" fontAlgn="base" hangingPunct="1">
        <a:spcBef>
          <a:spcPct val="0"/>
        </a:spcBef>
        <a:spcAft>
          <a:spcPct val="0"/>
        </a:spcAft>
        <a:defRPr sz="11900">
          <a:solidFill>
            <a:schemeClr val="tx2"/>
          </a:solidFill>
          <a:latin typeface="Arial Narrow" pitchFamily="34" charset="0"/>
        </a:defRPr>
      </a:lvl5pPr>
      <a:lvl6pPr marL="1600200" algn="l" rtl="0" eaLnBrk="1" fontAlgn="base" hangingPunct="1">
        <a:spcBef>
          <a:spcPct val="0"/>
        </a:spcBef>
        <a:spcAft>
          <a:spcPct val="0"/>
        </a:spcAft>
        <a:defRPr sz="11900">
          <a:solidFill>
            <a:schemeClr val="tx2"/>
          </a:solidFill>
          <a:latin typeface="Arial" charset="0"/>
        </a:defRPr>
      </a:lvl6pPr>
      <a:lvl7pPr marL="3200400" algn="l" rtl="0" eaLnBrk="1" fontAlgn="base" hangingPunct="1">
        <a:spcBef>
          <a:spcPct val="0"/>
        </a:spcBef>
        <a:spcAft>
          <a:spcPct val="0"/>
        </a:spcAft>
        <a:defRPr sz="11900">
          <a:solidFill>
            <a:schemeClr val="tx2"/>
          </a:solidFill>
          <a:latin typeface="Arial" charset="0"/>
        </a:defRPr>
      </a:lvl7pPr>
      <a:lvl8pPr marL="4800600" algn="l" rtl="0" eaLnBrk="1" fontAlgn="base" hangingPunct="1">
        <a:spcBef>
          <a:spcPct val="0"/>
        </a:spcBef>
        <a:spcAft>
          <a:spcPct val="0"/>
        </a:spcAft>
        <a:defRPr sz="11900">
          <a:solidFill>
            <a:schemeClr val="tx2"/>
          </a:solidFill>
          <a:latin typeface="Arial" charset="0"/>
        </a:defRPr>
      </a:lvl8pPr>
      <a:lvl9pPr marL="6400800" algn="l" rtl="0" eaLnBrk="1" fontAlgn="base" hangingPunct="1">
        <a:spcBef>
          <a:spcPct val="0"/>
        </a:spcBef>
        <a:spcAft>
          <a:spcPct val="0"/>
        </a:spcAft>
        <a:defRPr sz="11900">
          <a:solidFill>
            <a:schemeClr val="tx2"/>
          </a:solidFill>
          <a:latin typeface="Arial" charset="0"/>
        </a:defRPr>
      </a:lvl9pPr>
    </p:titleStyle>
    <p:bodyStyle>
      <a:lvl1pPr marL="1200150" indent="-1200150" algn="l" rtl="0" eaLnBrk="1" fontAlgn="base" hangingPunct="1">
        <a:spcBef>
          <a:spcPct val="20000"/>
        </a:spcBef>
        <a:spcAft>
          <a:spcPct val="0"/>
        </a:spcAft>
        <a:buClr>
          <a:srgbClr val="EE8616"/>
        </a:buClr>
        <a:buFont typeface="Wingdings" pitchFamily="2" charset="2"/>
        <a:buChar char="§"/>
        <a:defRPr sz="8400">
          <a:solidFill>
            <a:schemeClr val="tx1"/>
          </a:solidFill>
          <a:latin typeface="Roboto Thin"/>
          <a:ea typeface="+mn-ea"/>
          <a:cs typeface="Roboto Thin"/>
        </a:defRPr>
      </a:lvl1pPr>
      <a:lvl2pPr marL="2600325" indent="-1000125" algn="l" rtl="0" eaLnBrk="1" fontAlgn="base" hangingPunct="1">
        <a:spcBef>
          <a:spcPct val="20000"/>
        </a:spcBef>
        <a:spcAft>
          <a:spcPct val="0"/>
        </a:spcAft>
        <a:buClr>
          <a:srgbClr val="EE8616"/>
        </a:buClr>
        <a:buChar char="–"/>
        <a:defRPr sz="7000">
          <a:solidFill>
            <a:schemeClr val="tx1"/>
          </a:solidFill>
          <a:latin typeface="Roboto Thin"/>
          <a:cs typeface="Roboto Thin"/>
        </a:defRPr>
      </a:lvl2pPr>
      <a:lvl3pPr marL="4000500" indent="-800100" algn="l" rtl="0" eaLnBrk="1" fontAlgn="base" hangingPunct="1">
        <a:spcBef>
          <a:spcPct val="20000"/>
        </a:spcBef>
        <a:spcAft>
          <a:spcPct val="0"/>
        </a:spcAft>
        <a:buClr>
          <a:srgbClr val="EE8616"/>
        </a:buClr>
        <a:buChar char="•"/>
        <a:defRPr sz="7000">
          <a:solidFill>
            <a:schemeClr val="tx1"/>
          </a:solidFill>
          <a:latin typeface="Roboto Thin"/>
          <a:cs typeface="Roboto Thin"/>
        </a:defRPr>
      </a:lvl3pPr>
      <a:lvl4pPr marL="5600700" indent="-800100" algn="l" rtl="0" eaLnBrk="1" fontAlgn="base" hangingPunct="1">
        <a:spcBef>
          <a:spcPct val="20000"/>
        </a:spcBef>
        <a:spcAft>
          <a:spcPct val="0"/>
        </a:spcAft>
        <a:buClr>
          <a:srgbClr val="EE8616"/>
        </a:buClr>
        <a:buChar char="–"/>
        <a:defRPr sz="7000">
          <a:solidFill>
            <a:schemeClr val="tx1"/>
          </a:solidFill>
          <a:latin typeface="Roboto Thin"/>
          <a:cs typeface="Roboto Thin"/>
        </a:defRPr>
      </a:lvl4pPr>
      <a:lvl5pPr marL="7200900" indent="-800100" algn="l" rtl="0" eaLnBrk="1" fontAlgn="base" hangingPunct="1">
        <a:spcBef>
          <a:spcPct val="20000"/>
        </a:spcBef>
        <a:spcAft>
          <a:spcPct val="0"/>
        </a:spcAft>
        <a:buClr>
          <a:srgbClr val="EE8616"/>
        </a:buClr>
        <a:buChar char="»"/>
        <a:defRPr sz="7000">
          <a:solidFill>
            <a:schemeClr val="tx1"/>
          </a:solidFill>
          <a:latin typeface="Roboto Thin"/>
          <a:cs typeface="Roboto Thin"/>
        </a:defRPr>
      </a:lvl5pPr>
      <a:lvl6pPr marL="8801100" indent="-800100" algn="l" rtl="0" eaLnBrk="1" fontAlgn="base" hangingPunct="1">
        <a:spcBef>
          <a:spcPct val="20000"/>
        </a:spcBef>
        <a:spcAft>
          <a:spcPct val="0"/>
        </a:spcAft>
        <a:buChar char="»"/>
        <a:defRPr sz="7000">
          <a:solidFill>
            <a:schemeClr val="tx1"/>
          </a:solidFill>
          <a:latin typeface="+mn-lt"/>
        </a:defRPr>
      </a:lvl6pPr>
      <a:lvl7pPr marL="10401300" indent="-800100" algn="l" rtl="0" eaLnBrk="1" fontAlgn="base" hangingPunct="1">
        <a:spcBef>
          <a:spcPct val="20000"/>
        </a:spcBef>
        <a:spcAft>
          <a:spcPct val="0"/>
        </a:spcAft>
        <a:buChar char="»"/>
        <a:defRPr sz="7000">
          <a:solidFill>
            <a:schemeClr val="tx1"/>
          </a:solidFill>
          <a:latin typeface="+mn-lt"/>
        </a:defRPr>
      </a:lvl7pPr>
      <a:lvl8pPr marL="12001500" indent="-800100" algn="l" rtl="0" eaLnBrk="1" fontAlgn="base" hangingPunct="1">
        <a:spcBef>
          <a:spcPct val="20000"/>
        </a:spcBef>
        <a:spcAft>
          <a:spcPct val="0"/>
        </a:spcAft>
        <a:buChar char="»"/>
        <a:defRPr sz="7000">
          <a:solidFill>
            <a:schemeClr val="tx1"/>
          </a:solidFill>
          <a:latin typeface="+mn-lt"/>
        </a:defRPr>
      </a:lvl8pPr>
      <a:lvl9pPr marL="13601700" indent="-800100" algn="l" rtl="0" eaLnBrk="1" fontAlgn="base" hangingPunct="1">
        <a:spcBef>
          <a:spcPct val="20000"/>
        </a:spcBef>
        <a:spcAft>
          <a:spcPct val="0"/>
        </a:spcAft>
        <a:buChar char="»"/>
        <a:defRPr sz="7000">
          <a:solidFill>
            <a:schemeClr val="tx1"/>
          </a:solidFill>
          <a:latin typeface="+mn-lt"/>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70396"/>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1600200" rtl="0" eaLnBrk="1" latinLnBrk="0" hangingPunct="1">
        <a:spcBef>
          <a:spcPct val="0"/>
        </a:spcBef>
        <a:buNone/>
        <a:defRPr sz="15400" kern="1200">
          <a:solidFill>
            <a:schemeClr val="tx1"/>
          </a:solidFill>
          <a:latin typeface="+mj-lt"/>
          <a:ea typeface="+mj-ea"/>
          <a:cs typeface="+mj-cs"/>
        </a:defRPr>
      </a:lvl1pPr>
    </p:titleStyle>
    <p:bodyStyle>
      <a:lvl1pPr marL="1200150" indent="-1200150" algn="l" defTabSz="1600200" rtl="0" eaLnBrk="1" latinLnBrk="0" hangingPunct="1">
        <a:spcBef>
          <a:spcPct val="20000"/>
        </a:spcBef>
        <a:buFont typeface="Arial"/>
        <a:buChar char="•"/>
        <a:defRPr sz="11200" kern="1200">
          <a:solidFill>
            <a:schemeClr val="tx1"/>
          </a:solidFill>
          <a:latin typeface="+mn-lt"/>
          <a:ea typeface="+mn-ea"/>
          <a:cs typeface="+mn-cs"/>
        </a:defRPr>
      </a:lvl1pPr>
      <a:lvl2pPr marL="2600325" indent="-1000125" algn="l" defTabSz="1600200" rtl="0" eaLnBrk="1" latinLnBrk="0" hangingPunct="1">
        <a:spcBef>
          <a:spcPct val="20000"/>
        </a:spcBef>
        <a:buFont typeface="Arial"/>
        <a:buChar char="–"/>
        <a:defRPr sz="9800" kern="1200">
          <a:solidFill>
            <a:schemeClr val="tx1"/>
          </a:solidFill>
          <a:latin typeface="+mn-lt"/>
          <a:ea typeface="+mn-ea"/>
          <a:cs typeface="+mn-cs"/>
        </a:defRPr>
      </a:lvl2pPr>
      <a:lvl3pPr marL="4000500" indent="-800100" algn="l" defTabSz="1600200" rtl="0" eaLnBrk="1" latinLnBrk="0" hangingPunct="1">
        <a:spcBef>
          <a:spcPct val="20000"/>
        </a:spcBef>
        <a:buFont typeface="Arial"/>
        <a:buChar char="•"/>
        <a:defRPr sz="8400" kern="1200">
          <a:solidFill>
            <a:schemeClr val="tx1"/>
          </a:solidFill>
          <a:latin typeface="+mn-lt"/>
          <a:ea typeface="+mn-ea"/>
          <a:cs typeface="+mn-cs"/>
        </a:defRPr>
      </a:lvl3pPr>
      <a:lvl4pPr marL="5600700" indent="-800100" algn="l" defTabSz="1600200" rtl="0" eaLnBrk="1" latinLnBrk="0" hangingPunct="1">
        <a:spcBef>
          <a:spcPct val="20000"/>
        </a:spcBef>
        <a:buFont typeface="Arial"/>
        <a:buChar char="–"/>
        <a:defRPr sz="7000" kern="1200">
          <a:solidFill>
            <a:schemeClr val="tx1"/>
          </a:solidFill>
          <a:latin typeface="+mn-lt"/>
          <a:ea typeface="+mn-ea"/>
          <a:cs typeface="+mn-cs"/>
        </a:defRPr>
      </a:lvl4pPr>
      <a:lvl5pPr marL="7200900" indent="-800100" algn="l" defTabSz="1600200" rtl="0" eaLnBrk="1" latinLnBrk="0" hangingPunct="1">
        <a:spcBef>
          <a:spcPct val="20000"/>
        </a:spcBef>
        <a:buFont typeface="Arial"/>
        <a:buChar char="»"/>
        <a:defRPr sz="7000" kern="1200">
          <a:solidFill>
            <a:schemeClr val="tx1"/>
          </a:solidFill>
          <a:latin typeface="+mn-lt"/>
          <a:ea typeface="+mn-ea"/>
          <a:cs typeface="+mn-cs"/>
        </a:defRPr>
      </a:lvl5pPr>
      <a:lvl6pPr marL="8801100" indent="-800100" algn="l" defTabSz="1600200" rtl="0" eaLnBrk="1" latinLnBrk="0" hangingPunct="1">
        <a:spcBef>
          <a:spcPct val="20000"/>
        </a:spcBef>
        <a:buFont typeface="Arial"/>
        <a:buChar char="•"/>
        <a:defRPr sz="7000" kern="1200">
          <a:solidFill>
            <a:schemeClr val="tx1"/>
          </a:solidFill>
          <a:latin typeface="+mn-lt"/>
          <a:ea typeface="+mn-ea"/>
          <a:cs typeface="+mn-cs"/>
        </a:defRPr>
      </a:lvl6pPr>
      <a:lvl7pPr marL="10401300" indent="-800100" algn="l" defTabSz="1600200" rtl="0" eaLnBrk="1" latinLnBrk="0" hangingPunct="1">
        <a:spcBef>
          <a:spcPct val="20000"/>
        </a:spcBef>
        <a:buFont typeface="Arial"/>
        <a:buChar char="•"/>
        <a:defRPr sz="7000" kern="1200">
          <a:solidFill>
            <a:schemeClr val="tx1"/>
          </a:solidFill>
          <a:latin typeface="+mn-lt"/>
          <a:ea typeface="+mn-ea"/>
          <a:cs typeface="+mn-cs"/>
        </a:defRPr>
      </a:lvl7pPr>
      <a:lvl8pPr marL="12001500" indent="-800100" algn="l" defTabSz="1600200" rtl="0" eaLnBrk="1" latinLnBrk="0" hangingPunct="1">
        <a:spcBef>
          <a:spcPct val="20000"/>
        </a:spcBef>
        <a:buFont typeface="Arial"/>
        <a:buChar char="•"/>
        <a:defRPr sz="7000" kern="1200">
          <a:solidFill>
            <a:schemeClr val="tx1"/>
          </a:solidFill>
          <a:latin typeface="+mn-lt"/>
          <a:ea typeface="+mn-ea"/>
          <a:cs typeface="+mn-cs"/>
        </a:defRPr>
      </a:lvl8pPr>
      <a:lvl9pPr marL="13601700" indent="-800100" algn="l" defTabSz="1600200" rtl="0" eaLnBrk="1" latinLnBrk="0" hangingPunct="1">
        <a:spcBef>
          <a:spcPct val="20000"/>
        </a:spcBef>
        <a:buFont typeface="Arial"/>
        <a:buChar char="•"/>
        <a:defRPr sz="7000" kern="1200">
          <a:solidFill>
            <a:schemeClr val="tx1"/>
          </a:solidFill>
          <a:latin typeface="+mn-lt"/>
          <a:ea typeface="+mn-ea"/>
          <a:cs typeface="+mn-cs"/>
        </a:defRPr>
      </a:lvl9pPr>
    </p:bodyStyle>
    <p:otherStyle>
      <a:defPPr>
        <a:defRPr lang="en-US"/>
      </a:defPPr>
      <a:lvl1pPr marL="0" algn="l" defTabSz="1600200" rtl="0" eaLnBrk="1" latinLnBrk="0" hangingPunct="1">
        <a:defRPr sz="6300" kern="1200">
          <a:solidFill>
            <a:schemeClr val="tx1"/>
          </a:solidFill>
          <a:latin typeface="+mn-lt"/>
          <a:ea typeface="+mn-ea"/>
          <a:cs typeface="+mn-cs"/>
        </a:defRPr>
      </a:lvl1pPr>
      <a:lvl2pPr marL="1600200" algn="l" defTabSz="1600200" rtl="0" eaLnBrk="1" latinLnBrk="0" hangingPunct="1">
        <a:defRPr sz="6300" kern="1200">
          <a:solidFill>
            <a:schemeClr val="tx1"/>
          </a:solidFill>
          <a:latin typeface="+mn-lt"/>
          <a:ea typeface="+mn-ea"/>
          <a:cs typeface="+mn-cs"/>
        </a:defRPr>
      </a:lvl2pPr>
      <a:lvl3pPr marL="3200400" algn="l" defTabSz="1600200" rtl="0" eaLnBrk="1" latinLnBrk="0" hangingPunct="1">
        <a:defRPr sz="6300" kern="1200">
          <a:solidFill>
            <a:schemeClr val="tx1"/>
          </a:solidFill>
          <a:latin typeface="+mn-lt"/>
          <a:ea typeface="+mn-ea"/>
          <a:cs typeface="+mn-cs"/>
        </a:defRPr>
      </a:lvl3pPr>
      <a:lvl4pPr marL="4800600" algn="l" defTabSz="1600200" rtl="0" eaLnBrk="1" latinLnBrk="0" hangingPunct="1">
        <a:defRPr sz="6300" kern="1200">
          <a:solidFill>
            <a:schemeClr val="tx1"/>
          </a:solidFill>
          <a:latin typeface="+mn-lt"/>
          <a:ea typeface="+mn-ea"/>
          <a:cs typeface="+mn-cs"/>
        </a:defRPr>
      </a:lvl4pPr>
      <a:lvl5pPr marL="6400800" algn="l" defTabSz="1600200" rtl="0" eaLnBrk="1" latinLnBrk="0" hangingPunct="1">
        <a:defRPr sz="6300" kern="1200">
          <a:solidFill>
            <a:schemeClr val="tx1"/>
          </a:solidFill>
          <a:latin typeface="+mn-lt"/>
          <a:ea typeface="+mn-ea"/>
          <a:cs typeface="+mn-cs"/>
        </a:defRPr>
      </a:lvl5pPr>
      <a:lvl6pPr marL="8001000" algn="l" defTabSz="1600200" rtl="0" eaLnBrk="1" latinLnBrk="0" hangingPunct="1">
        <a:defRPr sz="6300" kern="1200">
          <a:solidFill>
            <a:schemeClr val="tx1"/>
          </a:solidFill>
          <a:latin typeface="+mn-lt"/>
          <a:ea typeface="+mn-ea"/>
          <a:cs typeface="+mn-cs"/>
        </a:defRPr>
      </a:lvl6pPr>
      <a:lvl7pPr marL="9601200" algn="l" defTabSz="1600200" rtl="0" eaLnBrk="1" latinLnBrk="0" hangingPunct="1">
        <a:defRPr sz="6300" kern="1200">
          <a:solidFill>
            <a:schemeClr val="tx1"/>
          </a:solidFill>
          <a:latin typeface="+mn-lt"/>
          <a:ea typeface="+mn-ea"/>
          <a:cs typeface="+mn-cs"/>
        </a:defRPr>
      </a:lvl7pPr>
      <a:lvl8pPr marL="11201400" algn="l" defTabSz="1600200" rtl="0" eaLnBrk="1" latinLnBrk="0" hangingPunct="1">
        <a:defRPr sz="6300" kern="1200">
          <a:solidFill>
            <a:schemeClr val="tx1"/>
          </a:solidFill>
          <a:latin typeface="+mn-lt"/>
          <a:ea typeface="+mn-ea"/>
          <a:cs typeface="+mn-cs"/>
        </a:defRPr>
      </a:lvl8pPr>
      <a:lvl9pPr marL="12801600" algn="l" defTabSz="1600200" rtl="0" eaLnBrk="1" latinLnBrk="0" hangingPunct="1">
        <a:defRPr sz="6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9170739"/>
            <a:ext cx="27603450" cy="44605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3631334"/>
            <a:ext cx="27603450" cy="32489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602825" y="47460750"/>
            <a:ext cx="7200900" cy="2726267"/>
          </a:xfrm>
          <a:prstGeom prst="rect">
            <a:avLst/>
          </a:prstGeom>
        </p:spPr>
        <p:txBody>
          <a:bodyPr vert="horz" lIns="91440" tIns="45720" rIns="91440" bIns="45720" rtlCol="0" anchor="ctr"/>
          <a:lstStyle>
            <a:lvl1pPr algn="r">
              <a:defRPr sz="3150" b="0" i="0">
                <a:solidFill>
                  <a:schemeClr val="tx1">
                    <a:tint val="75000"/>
                  </a:schemeClr>
                </a:solidFill>
                <a:latin typeface="Roboto Light" panose="02000000000000000000" pitchFamily="2" charset="0"/>
              </a:defRPr>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26716584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2400300" rtl="0" eaLnBrk="1" latinLnBrk="0" hangingPunct="1">
        <a:lnSpc>
          <a:spcPct val="90000"/>
        </a:lnSpc>
        <a:spcBef>
          <a:spcPct val="0"/>
        </a:spcBef>
        <a:buNone/>
        <a:defRPr sz="9450" b="1" i="0" kern="1200" cap="all" baseline="0">
          <a:solidFill>
            <a:schemeClr val="tx1"/>
          </a:solidFill>
          <a:latin typeface="+mj-lt"/>
          <a:ea typeface="+mj-ea"/>
          <a:cs typeface="Poppins" pitchFamily="2" charset="77"/>
        </a:defRPr>
      </a:lvl1pPr>
    </p:titleStyle>
    <p:bodyStyle>
      <a:lvl1pPr marL="0" indent="0" algn="l" defTabSz="2400300" rtl="0" eaLnBrk="1" latinLnBrk="0" hangingPunct="1">
        <a:lnSpc>
          <a:spcPct val="90000"/>
        </a:lnSpc>
        <a:spcBef>
          <a:spcPts val="263"/>
        </a:spcBef>
        <a:spcAft>
          <a:spcPts val="1313"/>
        </a:spcAft>
        <a:buFontTx/>
        <a:buNone/>
        <a:defRPr sz="7875" b="0" i="0" kern="1200" cap="all" baseline="0">
          <a:solidFill>
            <a:schemeClr val="tx1"/>
          </a:solidFill>
          <a:latin typeface="Poppins Light" pitchFamily="2" charset="77"/>
          <a:ea typeface="Roboto Light" panose="02000000000000000000" pitchFamily="2" charset="0"/>
          <a:cs typeface="Poppins Light" pitchFamily="2" charset="77"/>
        </a:defRPr>
      </a:lvl1pPr>
      <a:lvl2pPr marL="1800225" indent="-600075" algn="l" defTabSz="2400300" rtl="0" eaLnBrk="1" latinLnBrk="0" hangingPunct="1">
        <a:lnSpc>
          <a:spcPct val="90000"/>
        </a:lnSpc>
        <a:spcBef>
          <a:spcPts val="1313"/>
        </a:spcBef>
        <a:buFont typeface="Arial" panose="020B0604020202020204" pitchFamily="34" charset="0"/>
        <a:buChar char="•"/>
        <a:defRPr sz="4200"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3150394" indent="-750094" algn="l" defTabSz="2400300" rtl="0" eaLnBrk="1" latinLnBrk="0" hangingPunct="1">
        <a:lnSpc>
          <a:spcPct val="90000"/>
        </a:lnSpc>
        <a:spcBef>
          <a:spcPts val="1313"/>
        </a:spcBef>
        <a:buFont typeface="Arial" panose="020B0604020202020204" pitchFamily="34" charset="0"/>
        <a:buChar char="•"/>
        <a:defRPr sz="3675"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4200525" indent="-600075" algn="l" defTabSz="2400300" rtl="0" eaLnBrk="1" latinLnBrk="0" hangingPunct="1">
        <a:lnSpc>
          <a:spcPct val="90000"/>
        </a:lnSpc>
        <a:spcBef>
          <a:spcPts val="1313"/>
        </a:spcBef>
        <a:buFont typeface="Arial" panose="020B0604020202020204" pitchFamily="34" charset="0"/>
        <a:buChar char="•"/>
        <a:defRPr sz="3675"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5400675" indent="-600075" algn="l" defTabSz="2400300" rtl="0" eaLnBrk="1" latinLnBrk="0" hangingPunct="1">
        <a:lnSpc>
          <a:spcPct val="90000"/>
        </a:lnSpc>
        <a:spcBef>
          <a:spcPts val="1313"/>
        </a:spcBef>
        <a:buFont typeface="Arial" panose="020B0604020202020204" pitchFamily="34" charset="0"/>
        <a:buChar char="•"/>
        <a:defRPr sz="3675"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660082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6pPr>
      <a:lvl7pPr marL="780097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7pPr>
      <a:lvl8pPr marL="900112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8pPr>
      <a:lvl9pPr marL="1020127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9pPr>
    </p:bodyStyle>
    <p:otherStyle>
      <a:defPPr>
        <a:defRPr lang="en-US"/>
      </a:defPPr>
      <a:lvl1pPr marL="0" algn="l" defTabSz="2400300" rtl="0" eaLnBrk="1" latinLnBrk="0" hangingPunct="1">
        <a:defRPr sz="4725" kern="1200">
          <a:solidFill>
            <a:schemeClr val="tx1"/>
          </a:solidFill>
          <a:latin typeface="+mn-lt"/>
          <a:ea typeface="+mn-ea"/>
          <a:cs typeface="+mn-cs"/>
        </a:defRPr>
      </a:lvl1pPr>
      <a:lvl2pPr marL="1200150" algn="l" defTabSz="2400300" rtl="0" eaLnBrk="1" latinLnBrk="0" hangingPunct="1">
        <a:defRPr sz="4725" kern="1200">
          <a:solidFill>
            <a:schemeClr val="tx1"/>
          </a:solidFill>
          <a:latin typeface="+mn-lt"/>
          <a:ea typeface="+mn-ea"/>
          <a:cs typeface="+mn-cs"/>
        </a:defRPr>
      </a:lvl2pPr>
      <a:lvl3pPr marL="2400300" algn="l" defTabSz="2400300" rtl="0" eaLnBrk="1" latinLnBrk="0" hangingPunct="1">
        <a:defRPr sz="4725" kern="1200">
          <a:solidFill>
            <a:schemeClr val="tx1"/>
          </a:solidFill>
          <a:latin typeface="+mn-lt"/>
          <a:ea typeface="+mn-ea"/>
          <a:cs typeface="+mn-cs"/>
        </a:defRPr>
      </a:lvl3pPr>
      <a:lvl4pPr marL="3600450" algn="l" defTabSz="2400300" rtl="0" eaLnBrk="1" latinLnBrk="0" hangingPunct="1">
        <a:defRPr sz="4725" kern="1200">
          <a:solidFill>
            <a:schemeClr val="tx1"/>
          </a:solidFill>
          <a:latin typeface="+mn-lt"/>
          <a:ea typeface="+mn-ea"/>
          <a:cs typeface="+mn-cs"/>
        </a:defRPr>
      </a:lvl4pPr>
      <a:lvl5pPr marL="4800600" algn="l" defTabSz="2400300" rtl="0" eaLnBrk="1" latinLnBrk="0" hangingPunct="1">
        <a:defRPr sz="4725" kern="1200">
          <a:solidFill>
            <a:schemeClr val="tx1"/>
          </a:solidFill>
          <a:latin typeface="+mn-lt"/>
          <a:ea typeface="+mn-ea"/>
          <a:cs typeface="+mn-cs"/>
        </a:defRPr>
      </a:lvl5pPr>
      <a:lvl6pPr marL="6000750" algn="l" defTabSz="2400300" rtl="0" eaLnBrk="1" latinLnBrk="0" hangingPunct="1">
        <a:defRPr sz="4725" kern="1200">
          <a:solidFill>
            <a:schemeClr val="tx1"/>
          </a:solidFill>
          <a:latin typeface="+mn-lt"/>
          <a:ea typeface="+mn-ea"/>
          <a:cs typeface="+mn-cs"/>
        </a:defRPr>
      </a:lvl6pPr>
      <a:lvl7pPr marL="7200900" algn="l" defTabSz="2400300" rtl="0" eaLnBrk="1" latinLnBrk="0" hangingPunct="1">
        <a:defRPr sz="4725" kern="1200">
          <a:solidFill>
            <a:schemeClr val="tx1"/>
          </a:solidFill>
          <a:latin typeface="+mn-lt"/>
          <a:ea typeface="+mn-ea"/>
          <a:cs typeface="+mn-cs"/>
        </a:defRPr>
      </a:lvl7pPr>
      <a:lvl8pPr marL="8401050" algn="l" defTabSz="2400300" rtl="0" eaLnBrk="1" latinLnBrk="0" hangingPunct="1">
        <a:defRPr sz="4725" kern="1200">
          <a:solidFill>
            <a:schemeClr val="tx1"/>
          </a:solidFill>
          <a:latin typeface="+mn-lt"/>
          <a:ea typeface="+mn-ea"/>
          <a:cs typeface="+mn-cs"/>
        </a:defRPr>
      </a:lvl8pPr>
      <a:lvl9pPr marL="9601200" algn="l" defTabSz="2400300" rtl="0" eaLnBrk="1" latinLnBrk="0" hangingPunct="1">
        <a:defRPr sz="4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emf"/><Relationship Id="rId12" Type="http://schemas.openxmlformats.org/officeDocument/2006/relationships/hyperlink" Target="mailto:Bbelayihun@psiet.org" TargetMode="External"/><Relationship Id="rId2" Type="http://schemas.openxmlformats.org/officeDocument/2006/relationships/notesSlide" Target="../notesSlides/notesSlide1.xml"/><Relationship Id="rId16" Type="http://schemas.openxmlformats.org/officeDocument/2006/relationships/image" Target="../media/image31.png"/><Relationship Id="rId1" Type="http://schemas.openxmlformats.org/officeDocument/2006/relationships/slideLayout" Target="../slideLayouts/slideLayout31.xml"/><Relationship Id="rId6" Type="http://schemas.openxmlformats.org/officeDocument/2006/relationships/image" Target="../media/image23.emf"/><Relationship Id="rId11" Type="http://schemas.openxmlformats.org/officeDocument/2006/relationships/image" Target="../media/image28.png"/><Relationship Id="rId5" Type="http://schemas.openxmlformats.org/officeDocument/2006/relationships/image" Target="../media/image22.emf"/><Relationship Id="rId15" Type="http://schemas.openxmlformats.org/officeDocument/2006/relationships/chart" Target="../charts/chart1.xml"/><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EE4039-02E2-F946-1181-8E47B1D299BE}"/>
              </a:ext>
            </a:extLst>
          </p:cNvPr>
          <p:cNvSpPr/>
          <p:nvPr/>
        </p:nvSpPr>
        <p:spPr>
          <a:xfrm>
            <a:off x="74" y="6714343"/>
            <a:ext cx="32004000" cy="3506438"/>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07E271-61C7-408E-6CD6-B76B0610C5CE}"/>
              </a:ext>
            </a:extLst>
          </p:cNvPr>
          <p:cNvSpPr/>
          <p:nvPr/>
        </p:nvSpPr>
        <p:spPr>
          <a:xfrm>
            <a:off x="0" y="0"/>
            <a:ext cx="32004000" cy="71798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16273417" y="10498218"/>
            <a:ext cx="14363700" cy="4843506"/>
          </a:xfrm>
          <a:prstGeom prst="rect">
            <a:avLst/>
          </a:prstGeom>
          <a:noFill/>
        </p:spPr>
        <p:txBody>
          <a:bodyPr wrap="square" lIns="104013" tIns="52007" rIns="104013" bIns="52007" rtlCol="0">
            <a:spAutoFit/>
          </a:bodyPr>
          <a:lstStyle/>
          <a:p>
            <a:pPr>
              <a:lnSpc>
                <a:spcPts val="4500"/>
              </a:lnSpc>
              <a:spcBef>
                <a:spcPts val="3600"/>
              </a:spcBef>
              <a:spcAft>
                <a:spcPts val="1200"/>
              </a:spcAft>
            </a:pPr>
            <a:r>
              <a:rPr lang="en-US" sz="3500" b="1" dirty="0">
                <a:latin typeface="Poppins" pitchFamily="2" charset="77"/>
                <a:ea typeface="Arial" charset="0"/>
                <a:cs typeface="Poppins" pitchFamily="2" charset="77"/>
              </a:rPr>
              <a:t>METHODS</a:t>
            </a:r>
          </a:p>
          <a:p>
            <a:pPr algn="just">
              <a:lnSpc>
                <a:spcPts val="4500"/>
              </a:lnSpc>
            </a:pPr>
            <a:r>
              <a:rPr lang="en-GB" sz="3400" dirty="0">
                <a:latin typeface="Roboto Light" panose="02000000000000000000" pitchFamily="2" charset="0"/>
                <a:ea typeface="Roboto Light" panose="02000000000000000000" pitchFamily="2" charset="0"/>
                <a:cs typeface="Roboto Light" panose="02000000000000000000" pitchFamily="2" charset="0"/>
              </a:rPr>
              <a:t>We </a:t>
            </a:r>
            <a:r>
              <a:rPr lang="en-GB" sz="3400" dirty="0" err="1">
                <a:latin typeface="Roboto Light" panose="02000000000000000000" pitchFamily="2" charset="0"/>
                <a:ea typeface="Roboto Light" panose="02000000000000000000" pitchFamily="2" charset="0"/>
                <a:cs typeface="Roboto Light" panose="02000000000000000000" pitchFamily="2" charset="0"/>
              </a:rPr>
              <a:t>analyzed</a:t>
            </a:r>
            <a:r>
              <a:rPr lang="en-GB" sz="3400" dirty="0">
                <a:latin typeface="Roboto Light" panose="02000000000000000000" pitchFamily="2" charset="0"/>
                <a:ea typeface="Roboto Light" panose="02000000000000000000" pitchFamily="2" charset="0"/>
                <a:cs typeface="Roboto Light" panose="02000000000000000000" pitchFamily="2" charset="0"/>
              </a:rPr>
              <a:t> data from government health management information systems (HMIS) on contraceptive services for adolescent girls (15–19) in Smart Start implementation sites from the period 2021-2024. Using </a:t>
            </a:r>
            <a:r>
              <a:rPr lang="en-GB" sz="3400" dirty="0" err="1">
                <a:latin typeface="Roboto Light" panose="02000000000000000000" pitchFamily="2" charset="0"/>
                <a:ea typeface="Roboto Light" panose="02000000000000000000" pitchFamily="2" charset="0"/>
                <a:cs typeface="Roboto Light" panose="02000000000000000000" pitchFamily="2" charset="0"/>
              </a:rPr>
              <a:t>DiD</a:t>
            </a:r>
            <a:r>
              <a:rPr lang="en-GB" sz="3400" dirty="0">
                <a:latin typeface="Roboto Light" panose="02000000000000000000" pitchFamily="2" charset="0"/>
                <a:ea typeface="Roboto Light" panose="02000000000000000000" pitchFamily="2" charset="0"/>
                <a:cs typeface="Roboto Light" panose="02000000000000000000" pitchFamily="2" charset="0"/>
              </a:rPr>
              <a:t> and interrupted time-series methods, we assessed uptake trends and spillover effects among women aged 20–24. Findings show increased adolescent contraceptive use and program impact during early and mature scale-up phases.</a:t>
            </a:r>
            <a:endParaRPr lang="en-US" sz="34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8" name="TextBox 27"/>
          <p:cNvSpPr txBox="1"/>
          <p:nvPr/>
        </p:nvSpPr>
        <p:spPr>
          <a:xfrm>
            <a:off x="401589" y="17319384"/>
            <a:ext cx="15836992" cy="7725706"/>
          </a:xfrm>
          <a:prstGeom prst="rect">
            <a:avLst/>
          </a:prstGeom>
          <a:noFill/>
        </p:spPr>
        <p:txBody>
          <a:bodyPr wrap="square" lIns="104013" tIns="52007" rIns="104013" bIns="52007" rtlCol="0">
            <a:spAutoFit/>
          </a:bodyPr>
          <a:lstStyle/>
          <a:p>
            <a:pPr>
              <a:lnSpc>
                <a:spcPts val="4500"/>
              </a:lnSpc>
              <a:spcAft>
                <a:spcPts val="1200"/>
              </a:spcAft>
            </a:pPr>
            <a:r>
              <a:rPr lang="en-US" sz="3400" b="1" dirty="0">
                <a:latin typeface="Poppins" pitchFamily="2" charset="77"/>
                <a:ea typeface="Arial" charset="0"/>
                <a:cs typeface="Poppins" pitchFamily="2" charset="77"/>
              </a:rPr>
              <a:t>RESULTS</a:t>
            </a:r>
          </a:p>
          <a:p>
            <a:pPr marL="457200" indent="-457200">
              <a:lnSpc>
                <a:spcPts val="4500"/>
              </a:lnSpc>
              <a:buFont typeface="Arial"/>
              <a:buChar char="•"/>
            </a:pPr>
            <a:r>
              <a:rPr lang="en-GB" sz="3400" b="1" dirty="0">
                <a:solidFill>
                  <a:schemeClr val="accent4"/>
                </a:solidFill>
                <a:cs typeface="Poppins" panose="00000800000000000000" pitchFamily="2" charset="0"/>
              </a:rPr>
              <a:t>Rapid scale-up: </a:t>
            </a:r>
            <a:r>
              <a:rPr lang="en-GB" sz="3400" dirty="0"/>
              <a:t>Smart Start reached nearly half of Ethiopia’s woredas (46%) in four years (61 woredas in 2020 to 421 in 2024), demonstrating strong coverage. </a:t>
            </a:r>
          </a:p>
          <a:p>
            <a:pPr marL="457200" indent="-457200">
              <a:lnSpc>
                <a:spcPts val="4500"/>
              </a:lnSpc>
              <a:buFont typeface="Arial"/>
              <a:buChar char="•"/>
            </a:pPr>
            <a:r>
              <a:rPr lang="en-GB" sz="3400" b="1" dirty="0">
                <a:solidFill>
                  <a:schemeClr val="accent4"/>
                </a:solidFill>
                <a:cs typeface="Poppins" panose="00000800000000000000" pitchFamily="2" charset="0"/>
              </a:rPr>
              <a:t>Increased adolescent FP use</a:t>
            </a:r>
            <a:r>
              <a:rPr lang="en-US" altLang="en-US" sz="3400" b="1" dirty="0">
                <a:solidFill>
                  <a:schemeClr val="accent4"/>
                </a:solidFill>
                <a:cs typeface="Poppins" panose="00000800000000000000" pitchFamily="2" charset="0"/>
              </a:rPr>
              <a:t>: </a:t>
            </a:r>
            <a:r>
              <a:rPr lang="en-GB" sz="3400" dirty="0"/>
              <a:t>Over half a million adolescent girls took up a method of contraception for the first time</a:t>
            </a:r>
            <a:r>
              <a:rPr lang="en-US" altLang="en-US" sz="3400" dirty="0"/>
              <a:t>, with growing numbers of repeat users demonstrating access over time.</a:t>
            </a:r>
          </a:p>
          <a:p>
            <a:pPr marL="457200" indent="-457200">
              <a:lnSpc>
                <a:spcPts val="4500"/>
              </a:lnSpc>
              <a:buFont typeface="Arial"/>
              <a:buChar char="•"/>
            </a:pPr>
            <a:r>
              <a:rPr lang="en-US" altLang="en-US" sz="3400" b="1" dirty="0">
                <a:solidFill>
                  <a:schemeClr val="accent4"/>
                </a:solidFill>
                <a:cs typeface="Poppins" panose="00000800000000000000" pitchFamily="2" charset="0"/>
              </a:rPr>
              <a:t>National impact: </a:t>
            </a:r>
            <a:r>
              <a:rPr lang="en-GB" sz="3400" dirty="0"/>
              <a:t>27% of new FP users; most national adolescent FP use occurred in intervention areas, </a:t>
            </a:r>
            <a:r>
              <a:rPr lang="en-GB" sz="3400" i="1" dirty="0"/>
              <a:t>this shows the program is driving national impact for this age group</a:t>
            </a:r>
            <a:r>
              <a:rPr lang="en-GB" sz="3400" dirty="0"/>
              <a:t>. </a:t>
            </a:r>
            <a:r>
              <a:rPr lang="en-GB" sz="3400" dirty="0">
                <a:ea typeface="Roboto Light" panose="02000000000000000000" pitchFamily="2" charset="0"/>
                <a:cs typeface="Roboto Light" panose="02000000000000000000" pitchFamily="2" charset="0"/>
              </a:rPr>
              <a:t>Intervention areas represented </a:t>
            </a:r>
            <a:r>
              <a:rPr lang="en-GB" sz="3400" b="1" dirty="0">
                <a:ea typeface="Roboto Light" panose="02000000000000000000" pitchFamily="2" charset="0"/>
                <a:cs typeface="Roboto Light" panose="02000000000000000000" pitchFamily="2" charset="0"/>
              </a:rPr>
              <a:t>94.9% </a:t>
            </a:r>
            <a:r>
              <a:rPr lang="en-GB" sz="3400" dirty="0">
                <a:ea typeface="Roboto Light" panose="02000000000000000000" pitchFamily="2" charset="0"/>
                <a:cs typeface="Roboto Light" panose="02000000000000000000" pitchFamily="2" charset="0"/>
              </a:rPr>
              <a:t>of the national total</a:t>
            </a:r>
            <a:endParaRPr lang="en-US" altLang="en-US" sz="3400" dirty="0"/>
          </a:p>
          <a:p>
            <a:pPr marL="457200" indent="-457200">
              <a:lnSpc>
                <a:spcPts val="4500"/>
              </a:lnSpc>
              <a:buFont typeface="Arial"/>
              <a:buChar char="•"/>
            </a:pPr>
            <a:r>
              <a:rPr lang="en-US" altLang="en-US" sz="3400" b="1" dirty="0">
                <a:solidFill>
                  <a:schemeClr val="accent4"/>
                </a:solidFill>
                <a:cs typeface="Poppins" panose="00000800000000000000" pitchFamily="2" charset="0"/>
              </a:rPr>
              <a:t>Health post access</a:t>
            </a:r>
            <a:r>
              <a:rPr lang="en-US" altLang="en-US" sz="3400" dirty="0">
                <a:solidFill>
                  <a:schemeClr val="accent4"/>
                </a:solidFill>
                <a:cs typeface="Poppins" panose="00000800000000000000" pitchFamily="2" charset="0"/>
              </a:rPr>
              <a:t>:</a:t>
            </a:r>
            <a:r>
              <a:rPr lang="en-GB" sz="3400" b="1" dirty="0">
                <a:solidFill>
                  <a:schemeClr val="accent4"/>
                </a:solidFill>
                <a:cs typeface="Poppins" panose="00000800000000000000" pitchFamily="2" charset="0"/>
              </a:rPr>
              <a:t> </a:t>
            </a:r>
            <a:r>
              <a:rPr lang="en-US" altLang="en-US" sz="3400" dirty="0"/>
              <a:t>Monthly adolescent contraceptive users per health post rose from </a:t>
            </a:r>
            <a:r>
              <a:rPr lang="en-GB" sz="3400" dirty="0"/>
              <a:t>1 to ~3</a:t>
            </a:r>
            <a:r>
              <a:rPr lang="en-US" altLang="en-US" sz="3400" dirty="0"/>
              <a:t>, indicating </a:t>
            </a:r>
            <a:r>
              <a:rPr lang="en-GB" sz="3400" dirty="0"/>
              <a:t>services are being effectively accessed at the HP level.</a:t>
            </a:r>
          </a:p>
          <a:p>
            <a:pPr marL="457200" indent="-457200">
              <a:lnSpc>
                <a:spcPts val="4500"/>
              </a:lnSpc>
              <a:buFont typeface="Arial"/>
              <a:buChar char="•"/>
            </a:pPr>
            <a:r>
              <a:rPr lang="en-US" altLang="en-US" sz="3400" b="1" dirty="0">
                <a:solidFill>
                  <a:schemeClr val="accent4"/>
                </a:solidFill>
                <a:cs typeface="Poppins" panose="00000800000000000000" pitchFamily="2" charset="0"/>
              </a:rPr>
              <a:t>Beyond intervention</a:t>
            </a:r>
            <a:r>
              <a:rPr lang="en-GB" sz="3400" b="1" dirty="0">
                <a:solidFill>
                  <a:schemeClr val="accent4"/>
                </a:solidFill>
                <a:cs typeface="Poppins" panose="00000800000000000000" pitchFamily="2" charset="0"/>
              </a:rPr>
              <a:t>:</a:t>
            </a:r>
            <a:r>
              <a:rPr lang="en-GB" sz="3400" dirty="0">
                <a:solidFill>
                  <a:schemeClr val="accent4"/>
                </a:solidFill>
                <a:cs typeface="Poppins" panose="00000800000000000000" pitchFamily="2" charset="0"/>
              </a:rPr>
              <a:t> </a:t>
            </a:r>
            <a:r>
              <a:rPr lang="en-GB" sz="3400" dirty="0"/>
              <a:t>Smart Start also reached 112k youth aged 20–24, extending impact beyond adolescents.</a:t>
            </a:r>
            <a:endParaRPr lang="en-GB" sz="3400" b="1" dirty="0"/>
          </a:p>
        </p:txBody>
      </p:sp>
      <p:sp>
        <p:nvSpPr>
          <p:cNvPr id="4" name="TextBox 3"/>
          <p:cNvSpPr txBox="1"/>
          <p:nvPr/>
        </p:nvSpPr>
        <p:spPr>
          <a:xfrm>
            <a:off x="531392" y="327774"/>
            <a:ext cx="28039448" cy="6247864"/>
          </a:xfrm>
          <a:prstGeom prst="rect">
            <a:avLst/>
          </a:prstGeom>
          <a:noFill/>
        </p:spPr>
        <p:txBody>
          <a:bodyPr wrap="square" rtlCol="0">
            <a:spAutoFit/>
          </a:bodyPr>
          <a:lstStyle/>
          <a:p>
            <a:r>
              <a:rPr lang="en-US" sz="14000" b="1" dirty="0">
                <a:solidFill>
                  <a:schemeClr val="bg2"/>
                </a:solidFill>
                <a:latin typeface="+mj-lt"/>
              </a:rPr>
              <a:t>RISE in Ethiopia: </a:t>
            </a:r>
            <a:r>
              <a:rPr lang="en-US" sz="13000" b="1" dirty="0">
                <a:solidFill>
                  <a:schemeClr val="bg2"/>
                </a:solidFill>
              </a:rPr>
              <a:t>Advancing Equitable Access to Family Planning for Married Adolescents at Scale</a:t>
            </a:r>
            <a:endParaRPr lang="en-GB" sz="13000" dirty="0">
              <a:solidFill>
                <a:schemeClr val="bg2"/>
              </a:solidFill>
            </a:endParaRPr>
          </a:p>
        </p:txBody>
      </p:sp>
      <p:pic>
        <p:nvPicPr>
          <p:cNvPr id="39" name="Picture 38" descr="Shape&#10;&#10;Description automatically generated with medium confidence">
            <a:extLst>
              <a:ext uri="{FF2B5EF4-FFF2-40B4-BE49-F238E27FC236}">
                <a16:creationId xmlns:a16="http://schemas.microsoft.com/office/drawing/2014/main" id="{85D7FA08-15D8-12CF-527A-E2F22F5A0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21280" y="48532902"/>
            <a:ext cx="2073796" cy="1949935"/>
          </a:xfrm>
          <a:prstGeom prst="rect">
            <a:avLst/>
          </a:prstGeom>
        </p:spPr>
      </p:pic>
      <p:sp>
        <p:nvSpPr>
          <p:cNvPr id="54" name="TextBox 53"/>
          <p:cNvSpPr txBox="1"/>
          <p:nvPr/>
        </p:nvSpPr>
        <p:spPr>
          <a:xfrm>
            <a:off x="16383764" y="42084882"/>
            <a:ext cx="14077950" cy="5729646"/>
          </a:xfrm>
          <a:prstGeom prst="rect">
            <a:avLst/>
          </a:prstGeom>
          <a:noFill/>
        </p:spPr>
        <p:txBody>
          <a:bodyPr wrap="square" lIns="104013" tIns="52007" rIns="104013" bIns="52007" rtlCol="0">
            <a:spAutoFit/>
          </a:bodyPr>
          <a:lstStyle/>
          <a:p>
            <a:pPr>
              <a:lnSpc>
                <a:spcPts val="4500"/>
              </a:lnSpc>
              <a:spcAft>
                <a:spcPts val="1200"/>
              </a:spcAft>
            </a:pPr>
            <a:r>
              <a:rPr lang="en-GB" sz="3400" b="1" dirty="0">
                <a:latin typeface="Poppins" pitchFamily="2" charset="77"/>
                <a:cs typeface="Poppins" pitchFamily="2" charset="77"/>
              </a:rPr>
              <a:t>LESSONS LEARNED:</a:t>
            </a:r>
          </a:p>
          <a:p>
            <a:pPr marL="571500" indent="-571500">
              <a:spcAft>
                <a:spcPts val="1200"/>
              </a:spcAft>
              <a:buFont typeface="Arial" panose="020B0604020202020204" pitchFamily="34" charset="0"/>
              <a:buChar char="•"/>
            </a:pPr>
            <a:r>
              <a:rPr lang="en-GB" sz="3200" dirty="0"/>
              <a:t>🏛️</a:t>
            </a:r>
            <a:r>
              <a:rPr lang="en-GB" sz="3200" b="1" dirty="0">
                <a:latin typeface="+mj-lt"/>
                <a:cs typeface="Aharoni" panose="02010803020104030203" pitchFamily="2" charset="-79"/>
              </a:rPr>
              <a:t>System integration and government ownership </a:t>
            </a:r>
            <a:r>
              <a:rPr lang="en-GB" sz="3200" dirty="0"/>
              <a:t>are critical to sustainability and scale.</a:t>
            </a:r>
          </a:p>
          <a:p>
            <a:pPr marL="571500" indent="-571500">
              <a:spcAft>
                <a:spcPts val="1200"/>
              </a:spcAft>
              <a:buFont typeface="Arial" panose="020B0604020202020204" pitchFamily="34" charset="0"/>
              <a:buChar char="•"/>
            </a:pPr>
            <a:r>
              <a:rPr lang="en-GB" sz="3200" dirty="0"/>
              <a:t>📊</a:t>
            </a:r>
            <a:r>
              <a:rPr lang="en-GB" sz="3200" b="1" dirty="0">
                <a:latin typeface="Poppins" panose="00000800000000000000" pitchFamily="2" charset="0"/>
                <a:cs typeface="Poppins" panose="00000800000000000000" pitchFamily="2" charset="0"/>
              </a:rPr>
              <a:t>Routine HMIS data </a:t>
            </a:r>
            <a:r>
              <a:rPr lang="en-GB" sz="3200" dirty="0"/>
              <a:t>can effectively track program reach and support adaptive management in real time.</a:t>
            </a:r>
          </a:p>
          <a:p>
            <a:pPr marL="571500" indent="-571500">
              <a:spcAft>
                <a:spcPts val="1200"/>
              </a:spcAft>
              <a:buFont typeface="Arial" panose="020B0604020202020204" pitchFamily="34" charset="0"/>
              <a:buChar char="•"/>
            </a:pPr>
            <a:r>
              <a:rPr lang="en-GB" sz="3200" dirty="0"/>
              <a:t>🤝</a:t>
            </a:r>
            <a:r>
              <a:rPr lang="en-GB" sz="3200" b="1" dirty="0">
                <a:latin typeface="Poppins" panose="00000800000000000000" pitchFamily="2" charset="0"/>
                <a:cs typeface="Poppins" panose="00000800000000000000" pitchFamily="2" charset="0"/>
              </a:rPr>
              <a:t>Community engagement and tailored technical assistance</a:t>
            </a:r>
            <a:r>
              <a:rPr lang="en-GB" sz="3200" dirty="0">
                <a:latin typeface="Poppins" panose="00000800000000000000" pitchFamily="2" charset="0"/>
                <a:cs typeface="Poppins" panose="00000800000000000000" pitchFamily="2" charset="0"/>
              </a:rPr>
              <a:t> </a:t>
            </a:r>
            <a:r>
              <a:rPr lang="en-GB" sz="3200" dirty="0"/>
              <a:t>strengthen implementation quality and service equity.</a:t>
            </a:r>
          </a:p>
          <a:p>
            <a:pPr marL="571500" indent="-571500">
              <a:spcAft>
                <a:spcPts val="1200"/>
              </a:spcAft>
              <a:buFont typeface="Arial" panose="020B0604020202020204" pitchFamily="34" charset="0"/>
              <a:buChar char="•"/>
            </a:pPr>
            <a:r>
              <a:rPr lang="en-GB" sz="3200" dirty="0"/>
              <a:t>🔁</a:t>
            </a:r>
            <a:r>
              <a:rPr lang="en-GB" sz="3200" b="1" dirty="0">
                <a:latin typeface="Poppins" panose="00000800000000000000" pitchFamily="2" charset="0"/>
                <a:cs typeface="Poppins" panose="00000800000000000000" pitchFamily="2" charset="0"/>
              </a:rPr>
              <a:t>Flexible strategies, continuous monitoring, and shared accountability </a:t>
            </a:r>
            <a:r>
              <a:rPr lang="en-GB" sz="3200" dirty="0"/>
              <a:t>between implementing partners and government actors facilitate successful sustainable scale-up.</a:t>
            </a:r>
          </a:p>
        </p:txBody>
      </p:sp>
      <p:grpSp>
        <p:nvGrpSpPr>
          <p:cNvPr id="74" name="Group 73">
            <a:extLst>
              <a:ext uri="{FF2B5EF4-FFF2-40B4-BE49-F238E27FC236}">
                <a16:creationId xmlns:a16="http://schemas.microsoft.com/office/drawing/2014/main" id="{2854EB7E-72A2-EDB4-CF42-C4DC550BEA78}"/>
              </a:ext>
            </a:extLst>
          </p:cNvPr>
          <p:cNvGrpSpPr/>
          <p:nvPr/>
        </p:nvGrpSpPr>
        <p:grpSpPr>
          <a:xfrm>
            <a:off x="9585120" y="48486282"/>
            <a:ext cx="7470790" cy="1631216"/>
            <a:chOff x="6705278" y="48521912"/>
            <a:chExt cx="7470790" cy="1631216"/>
          </a:xfrm>
        </p:grpSpPr>
        <p:sp>
          <p:nvSpPr>
            <p:cNvPr id="61" name="Rectangle 60">
              <a:extLst>
                <a:ext uri="{FF2B5EF4-FFF2-40B4-BE49-F238E27FC236}">
                  <a16:creationId xmlns:a16="http://schemas.microsoft.com/office/drawing/2014/main" id="{F1C3250D-84E4-A6F2-68B7-A2D52E9EE267}"/>
                </a:ext>
              </a:extLst>
            </p:cNvPr>
            <p:cNvSpPr>
              <a:spLocks noChangeArrowheads="1"/>
            </p:cNvSpPr>
            <p:nvPr/>
          </p:nvSpPr>
          <p:spPr bwMode="auto">
            <a:xfrm>
              <a:off x="7506107" y="48521912"/>
              <a:ext cx="666996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u="none" strike="noStrike" cap="none" normalizeH="0" baseline="0" dirty="0">
                  <a:ln>
                    <a:noFill/>
                  </a:ln>
                  <a:effectLst/>
                  <a:latin typeface="Poppins" pitchFamily="2" charset="77"/>
                  <a:cs typeface="Poppins" pitchFamily="2" charset="77"/>
                </a:rPr>
                <a:t>FOLLOW US </a:t>
              </a:r>
              <a:endParaRPr lang="en-US" altLang="en-US" sz="3600" b="1" dirty="0">
                <a:latin typeface="Poppins" pitchFamily="2" charset="77"/>
                <a:cs typeface="Poppins" pitchFamily="2" charset="77"/>
              </a:endParaRPr>
            </a:p>
            <a:p>
              <a:pPr marR="0" lvl="0" indent="0" defTabSz="914400" eaLnBrk="0" fontAlgn="base" hangingPunct="0">
                <a:lnSpc>
                  <a:spcPct val="100000"/>
                </a:lnSpc>
                <a:spcBef>
                  <a:spcPct val="0"/>
                </a:spcBef>
                <a:spcAft>
                  <a:spcPct val="0"/>
                </a:spcAft>
                <a:buClrTx/>
                <a:buSzTx/>
                <a:buFontTx/>
                <a:buNone/>
                <a:tabLst/>
              </a:pPr>
              <a:r>
                <a:rPr lang="en-US" altLang="en-US" sz="3200" dirty="0">
                  <a:latin typeface="Poppins Light" pitchFamily="2" charset="77"/>
                  <a:cs typeface="Poppins Light" pitchFamily="2" charset="77"/>
                </a:rPr>
                <a:t>POPULATION-SERVICEINTERNATIONAL </a:t>
              </a:r>
            </a:p>
          </p:txBody>
        </p:sp>
        <p:pic>
          <p:nvPicPr>
            <p:cNvPr id="62" name="Picture 61">
              <a:extLst>
                <a:ext uri="{FF2B5EF4-FFF2-40B4-BE49-F238E27FC236}">
                  <a16:creationId xmlns:a16="http://schemas.microsoft.com/office/drawing/2014/main" id="{2992A849-6023-12BA-FEB3-154A9AD915CC}"/>
                </a:ext>
              </a:extLst>
            </p:cNvPr>
            <p:cNvPicPr>
              <a:picLocks noChangeAspect="1"/>
            </p:cNvPicPr>
            <p:nvPr/>
          </p:nvPicPr>
          <p:blipFill>
            <a:blip r:embed="rId4">
              <a:biLevel thresh="25000"/>
            </a:blip>
            <a:stretch>
              <a:fillRect/>
            </a:stretch>
          </p:blipFill>
          <p:spPr>
            <a:xfrm>
              <a:off x="6705278" y="48604199"/>
              <a:ext cx="603997" cy="603997"/>
            </a:xfrm>
            <a:prstGeom prst="rect">
              <a:avLst/>
            </a:prstGeom>
          </p:spPr>
        </p:pic>
      </p:grpSp>
      <p:grpSp>
        <p:nvGrpSpPr>
          <p:cNvPr id="72" name="Group 71">
            <a:extLst>
              <a:ext uri="{FF2B5EF4-FFF2-40B4-BE49-F238E27FC236}">
                <a16:creationId xmlns:a16="http://schemas.microsoft.com/office/drawing/2014/main" id="{EBB1EFA0-3376-6F74-1582-E27174F60742}"/>
              </a:ext>
            </a:extLst>
          </p:cNvPr>
          <p:cNvGrpSpPr/>
          <p:nvPr/>
        </p:nvGrpSpPr>
        <p:grpSpPr>
          <a:xfrm>
            <a:off x="4652000" y="48504196"/>
            <a:ext cx="4230354" cy="1138773"/>
            <a:chOff x="6722530" y="47268356"/>
            <a:chExt cx="4230354" cy="1138773"/>
          </a:xfrm>
        </p:grpSpPr>
        <p:sp>
          <p:nvSpPr>
            <p:cNvPr id="63" name="Rectangle 62">
              <a:extLst>
                <a:ext uri="{FF2B5EF4-FFF2-40B4-BE49-F238E27FC236}">
                  <a16:creationId xmlns:a16="http://schemas.microsoft.com/office/drawing/2014/main" id="{D061C684-9BB0-8F37-E80F-DD3A55D661D3}"/>
                </a:ext>
              </a:extLst>
            </p:cNvPr>
            <p:cNvSpPr>
              <a:spLocks noChangeArrowheads="1"/>
            </p:cNvSpPr>
            <p:nvPr/>
          </p:nvSpPr>
          <p:spPr bwMode="auto">
            <a:xfrm>
              <a:off x="7506107" y="47268356"/>
              <a:ext cx="344677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u="none" strike="noStrike" cap="none" normalizeH="0" baseline="0" dirty="0">
                  <a:ln>
                    <a:noFill/>
                  </a:ln>
                  <a:effectLst/>
                  <a:latin typeface="Poppins" pitchFamily="2" charset="77"/>
                  <a:cs typeface="Poppins" pitchFamily="2" charset="77"/>
                </a:rPr>
                <a:t>LIKE US </a:t>
              </a:r>
              <a:endParaRPr lang="en-US" altLang="en-US" sz="3600" b="1" dirty="0">
                <a:latin typeface="Poppins" pitchFamily="2" charset="77"/>
                <a:cs typeface="Poppins"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u="none" strike="noStrike" cap="none" normalizeH="0" baseline="0" dirty="0">
                  <a:ln>
                    <a:noFill/>
                  </a:ln>
                  <a:effectLst/>
                  <a:latin typeface="Poppins Light" pitchFamily="2" charset="77"/>
                  <a:cs typeface="Poppins Light" pitchFamily="2" charset="77"/>
                </a:rPr>
                <a:t>PSIHEALTHYLIVES </a:t>
              </a:r>
            </a:p>
          </p:txBody>
        </p:sp>
        <p:pic>
          <p:nvPicPr>
            <p:cNvPr id="64" name="Picture 63">
              <a:extLst>
                <a:ext uri="{FF2B5EF4-FFF2-40B4-BE49-F238E27FC236}">
                  <a16:creationId xmlns:a16="http://schemas.microsoft.com/office/drawing/2014/main" id="{90DC7276-DCFF-31D9-C053-4DD7F4851819}"/>
                </a:ext>
              </a:extLst>
            </p:cNvPr>
            <p:cNvPicPr>
              <a:picLocks noChangeAspect="1"/>
            </p:cNvPicPr>
            <p:nvPr/>
          </p:nvPicPr>
          <p:blipFill>
            <a:blip r:embed="rId5">
              <a:biLevel thresh="25000"/>
            </a:blip>
            <a:stretch>
              <a:fillRect/>
            </a:stretch>
          </p:blipFill>
          <p:spPr>
            <a:xfrm>
              <a:off x="6722530" y="47328709"/>
              <a:ext cx="603997" cy="603997"/>
            </a:xfrm>
            <a:prstGeom prst="rect">
              <a:avLst/>
            </a:prstGeom>
          </p:spPr>
        </p:pic>
      </p:grpSp>
      <p:grpSp>
        <p:nvGrpSpPr>
          <p:cNvPr id="73" name="Group 72">
            <a:extLst>
              <a:ext uri="{FF2B5EF4-FFF2-40B4-BE49-F238E27FC236}">
                <a16:creationId xmlns:a16="http://schemas.microsoft.com/office/drawing/2014/main" id="{90496B48-763C-850B-8C93-3A1A1F24D4A3}"/>
              </a:ext>
            </a:extLst>
          </p:cNvPr>
          <p:cNvGrpSpPr/>
          <p:nvPr/>
        </p:nvGrpSpPr>
        <p:grpSpPr>
          <a:xfrm>
            <a:off x="1336376" y="48546861"/>
            <a:ext cx="2827346" cy="1138773"/>
            <a:chOff x="1942666" y="47657181"/>
            <a:chExt cx="2827346" cy="1138773"/>
          </a:xfrm>
        </p:grpSpPr>
        <p:sp>
          <p:nvSpPr>
            <p:cNvPr id="67" name="Rectangle 66">
              <a:extLst>
                <a:ext uri="{FF2B5EF4-FFF2-40B4-BE49-F238E27FC236}">
                  <a16:creationId xmlns:a16="http://schemas.microsoft.com/office/drawing/2014/main" id="{2CC445C6-941D-8AB7-AE22-B62FDFEC2BCA}"/>
                </a:ext>
              </a:extLst>
            </p:cNvPr>
            <p:cNvSpPr/>
            <p:nvPr/>
          </p:nvSpPr>
          <p:spPr>
            <a:xfrm>
              <a:off x="2743495" y="47657181"/>
              <a:ext cx="2026517" cy="1138773"/>
            </a:xfrm>
            <a:prstGeom prst="rect">
              <a:avLst/>
            </a:prstGeom>
          </p:spPr>
          <p:txBody>
            <a:bodyPr wrap="none">
              <a:spAutoFit/>
            </a:bodyPr>
            <a:lstStyle/>
            <a:p>
              <a:r>
                <a:rPr lang="en-US" altLang="en-US" sz="3600" b="1" dirty="0">
                  <a:latin typeface="Poppins" pitchFamily="2" charset="77"/>
                  <a:cs typeface="Poppins" pitchFamily="2" charset="77"/>
                </a:rPr>
                <a:t>VISIT US</a:t>
              </a:r>
            </a:p>
            <a:p>
              <a:r>
                <a:rPr lang="en-US" altLang="en-US" sz="3200" dirty="0">
                  <a:latin typeface="Poppins Light" pitchFamily="2" charset="77"/>
                  <a:cs typeface="Poppins Light" pitchFamily="2" charset="77"/>
                </a:rPr>
                <a:t>PSI.ORG</a:t>
              </a:r>
              <a:endParaRPr lang="en-US" sz="3200" dirty="0">
                <a:latin typeface="Poppins Light" pitchFamily="2" charset="77"/>
                <a:cs typeface="Poppins Light" pitchFamily="2" charset="77"/>
              </a:endParaRPr>
            </a:p>
          </p:txBody>
        </p:sp>
        <p:grpSp>
          <p:nvGrpSpPr>
            <p:cNvPr id="68" name="Group 67">
              <a:extLst>
                <a:ext uri="{FF2B5EF4-FFF2-40B4-BE49-F238E27FC236}">
                  <a16:creationId xmlns:a16="http://schemas.microsoft.com/office/drawing/2014/main" id="{6B626847-542A-0617-D37C-48664FFE3F63}"/>
                </a:ext>
              </a:extLst>
            </p:cNvPr>
            <p:cNvGrpSpPr/>
            <p:nvPr/>
          </p:nvGrpSpPr>
          <p:grpSpPr>
            <a:xfrm>
              <a:off x="1942666" y="47710607"/>
              <a:ext cx="603997" cy="603997"/>
              <a:chOff x="2395133" y="6751605"/>
              <a:chExt cx="914400" cy="914399"/>
            </a:xfrm>
          </p:grpSpPr>
          <p:sp>
            <p:nvSpPr>
              <p:cNvPr id="69" name="Oval 68">
                <a:extLst>
                  <a:ext uri="{FF2B5EF4-FFF2-40B4-BE49-F238E27FC236}">
                    <a16:creationId xmlns:a16="http://schemas.microsoft.com/office/drawing/2014/main" id="{185B7977-12F5-6C94-E342-566C2F69DAA0}"/>
                  </a:ext>
                </a:extLst>
              </p:cNvPr>
              <p:cNvSpPr/>
              <p:nvPr/>
            </p:nvSpPr>
            <p:spPr>
              <a:xfrm>
                <a:off x="2438400" y="6821572"/>
                <a:ext cx="827867" cy="83708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0" name="Picture 69">
                <a:extLst>
                  <a:ext uri="{FF2B5EF4-FFF2-40B4-BE49-F238E27FC236}">
                    <a16:creationId xmlns:a16="http://schemas.microsoft.com/office/drawing/2014/main" id="{1AB0DE03-AFCD-2C48-C28B-D17EF2C7E8BB}"/>
                  </a:ext>
                </a:extLst>
              </p:cNvPr>
              <p:cNvPicPr>
                <a:picLocks noChangeAspect="1"/>
              </p:cNvPicPr>
              <p:nvPr/>
            </p:nvPicPr>
            <p:blipFill>
              <a:blip r:embed="rId6"/>
              <a:stretch>
                <a:fillRect/>
              </a:stretch>
            </p:blipFill>
            <p:spPr>
              <a:xfrm>
                <a:off x="2395133" y="6751605"/>
                <a:ext cx="914400" cy="914399"/>
              </a:xfrm>
              <a:prstGeom prst="rect">
                <a:avLst/>
              </a:prstGeom>
            </p:spPr>
          </p:pic>
        </p:grpSp>
      </p:grpSp>
      <p:sp>
        <p:nvSpPr>
          <p:cNvPr id="18" name="TextBox 17">
            <a:extLst>
              <a:ext uri="{FF2B5EF4-FFF2-40B4-BE49-F238E27FC236}">
                <a16:creationId xmlns:a16="http://schemas.microsoft.com/office/drawing/2014/main" id="{94D7AFA1-42E4-4204-7409-3085722E8830}"/>
              </a:ext>
            </a:extLst>
          </p:cNvPr>
          <p:cNvSpPr txBox="1"/>
          <p:nvPr/>
        </p:nvSpPr>
        <p:spPr>
          <a:xfrm>
            <a:off x="212651" y="7287938"/>
            <a:ext cx="31791275" cy="2823850"/>
          </a:xfrm>
          <a:prstGeom prst="rect">
            <a:avLst/>
          </a:prstGeom>
          <a:noFill/>
        </p:spPr>
        <p:txBody>
          <a:bodyPr wrap="square">
            <a:spAutoFit/>
          </a:bodyPr>
          <a:lstStyle/>
          <a:p>
            <a:pPr>
              <a:lnSpc>
                <a:spcPts val="4500"/>
              </a:lnSpc>
            </a:pPr>
            <a:r>
              <a:rPr lang="en-GB" sz="3500" b="1" dirty="0">
                <a:latin typeface="Poppins" pitchFamily="2" charset="77"/>
                <a:ea typeface="Roboto" panose="02000000000000000000" pitchFamily="2" charset="0"/>
                <a:cs typeface="Poppins" pitchFamily="2" charset="77"/>
              </a:rPr>
              <a:t>AUTHORS </a:t>
            </a:r>
          </a:p>
          <a:p>
            <a:r>
              <a:rPr lang="en-US" sz="3500" dirty="0">
                <a:latin typeface="Poppins" pitchFamily="2" charset="77"/>
                <a:ea typeface="Roboto" panose="02000000000000000000" pitchFamily="2" charset="0"/>
                <a:cs typeface="Poppins" pitchFamily="2" charset="77"/>
              </a:rPr>
              <a:t>Bekele </a:t>
            </a:r>
            <a:r>
              <a:rPr lang="en-US" sz="3500" dirty="0" err="1">
                <a:latin typeface="Poppins" pitchFamily="2" charset="77"/>
                <a:ea typeface="Roboto" panose="02000000000000000000" pitchFamily="2" charset="0"/>
                <a:cs typeface="Poppins" pitchFamily="2" charset="77"/>
              </a:rPr>
              <a:t>Belayihun</a:t>
            </a:r>
            <a:r>
              <a:rPr lang="en-US" sz="3500" baseline="30000" dirty="0" err="1">
                <a:latin typeface="Poppins" pitchFamily="2" charset="77"/>
                <a:ea typeface="Roboto" panose="02000000000000000000" pitchFamily="2" charset="0"/>
                <a:cs typeface="Poppins" pitchFamily="2" charset="77"/>
              </a:rPr>
              <a:t>a</a:t>
            </a:r>
            <a:r>
              <a:rPr lang="en-US" sz="3500" dirty="0">
                <a:latin typeface="Poppins" pitchFamily="2" charset="77"/>
                <a:ea typeface="Roboto" panose="02000000000000000000" pitchFamily="2" charset="0"/>
                <a:cs typeface="Poppins" pitchFamily="2" charset="77"/>
              </a:rPr>
              <a:t>, Mary </a:t>
            </a:r>
            <a:r>
              <a:rPr lang="en-US" sz="3500" dirty="0" err="1">
                <a:latin typeface="Poppins" pitchFamily="2" charset="77"/>
                <a:ea typeface="Roboto" panose="02000000000000000000" pitchFamily="2" charset="0"/>
                <a:cs typeface="Poppins" pitchFamily="2" charset="77"/>
              </a:rPr>
              <a:t>Phillips</a:t>
            </a:r>
            <a:r>
              <a:rPr lang="en-US" sz="3500" baseline="30000" dirty="0" err="1">
                <a:latin typeface="Poppins" pitchFamily="2" charset="77"/>
                <a:ea typeface="Roboto" panose="02000000000000000000" pitchFamily="2" charset="0"/>
                <a:cs typeface="Poppins" pitchFamily="2" charset="77"/>
              </a:rPr>
              <a:t>b</a:t>
            </a:r>
            <a:r>
              <a:rPr lang="en-US" sz="3500" dirty="0">
                <a:latin typeface="Poppins" pitchFamily="2" charset="77"/>
                <a:ea typeface="Roboto" panose="02000000000000000000" pitchFamily="2" charset="0"/>
                <a:cs typeface="Poppins" pitchFamily="2" charset="77"/>
              </a:rPr>
              <a:t>, Meghan </a:t>
            </a:r>
            <a:r>
              <a:rPr lang="en-US" sz="3500" dirty="0" err="1">
                <a:latin typeface="Poppins" pitchFamily="2" charset="77"/>
                <a:ea typeface="Roboto" panose="02000000000000000000" pitchFamily="2" charset="0"/>
                <a:cs typeface="Poppins" pitchFamily="2" charset="77"/>
              </a:rPr>
              <a:t>Cutherell</a:t>
            </a:r>
            <a:r>
              <a:rPr lang="en-US" sz="3500" baseline="30000" dirty="0" err="1">
                <a:latin typeface="Poppins" pitchFamily="2" charset="77"/>
                <a:ea typeface="Roboto" panose="02000000000000000000" pitchFamily="2" charset="0"/>
                <a:cs typeface="Poppins" pitchFamily="2" charset="77"/>
              </a:rPr>
              <a:t>b</a:t>
            </a:r>
            <a:r>
              <a:rPr lang="en-US" sz="3500" dirty="0">
                <a:latin typeface="Poppins" pitchFamily="2" charset="77"/>
                <a:ea typeface="Roboto" panose="02000000000000000000" pitchFamily="2" charset="0"/>
                <a:cs typeface="Poppins" pitchFamily="2" charset="77"/>
              </a:rPr>
              <a:t>, Katherine M. </a:t>
            </a:r>
            <a:r>
              <a:rPr lang="en-US" sz="3500" dirty="0" err="1">
                <a:latin typeface="Poppins" pitchFamily="2" charset="77"/>
                <a:ea typeface="Roboto" panose="02000000000000000000" pitchFamily="2" charset="0"/>
                <a:cs typeface="Poppins" pitchFamily="2" charset="77"/>
              </a:rPr>
              <a:t>Anfinson</a:t>
            </a:r>
            <a:r>
              <a:rPr lang="en-US" sz="3500" baseline="30000" dirty="0" err="1">
                <a:latin typeface="Poppins" pitchFamily="2" charset="77"/>
                <a:ea typeface="Roboto" panose="02000000000000000000" pitchFamily="2" charset="0"/>
                <a:cs typeface="Poppins" pitchFamily="2" charset="77"/>
              </a:rPr>
              <a:t>a</a:t>
            </a:r>
            <a:r>
              <a:rPr lang="en-US" sz="3500" dirty="0">
                <a:latin typeface="Poppins" pitchFamily="2" charset="77"/>
                <a:ea typeface="Roboto" panose="02000000000000000000" pitchFamily="2" charset="0"/>
                <a:cs typeface="Poppins" pitchFamily="2" charset="77"/>
              </a:rPr>
              <a:t>, Rahel </a:t>
            </a:r>
            <a:r>
              <a:rPr lang="en-US" sz="3500" dirty="0" err="1">
                <a:latin typeface="Poppins" pitchFamily="2" charset="77"/>
                <a:ea typeface="Roboto" panose="02000000000000000000" pitchFamily="2" charset="0"/>
                <a:cs typeface="Poppins" pitchFamily="2" charset="77"/>
              </a:rPr>
              <a:t>Wasihun</a:t>
            </a:r>
            <a:r>
              <a:rPr lang="en-US" sz="3500" baseline="30000" dirty="0" err="1">
                <a:latin typeface="Poppins" pitchFamily="2" charset="77"/>
                <a:ea typeface="Roboto" panose="02000000000000000000" pitchFamily="2" charset="0"/>
                <a:cs typeface="Poppins" pitchFamily="2" charset="77"/>
              </a:rPr>
              <a:t>a</a:t>
            </a:r>
            <a:r>
              <a:rPr lang="en-US" sz="3500" dirty="0">
                <a:latin typeface="Poppins" pitchFamily="2" charset="77"/>
                <a:ea typeface="Roboto" panose="02000000000000000000" pitchFamily="2" charset="0"/>
                <a:cs typeface="Poppins" pitchFamily="2" charset="77"/>
              </a:rPr>
              <a:t>, Rahel </a:t>
            </a:r>
            <a:r>
              <a:rPr lang="en-US" sz="3500" dirty="0" err="1">
                <a:latin typeface="Poppins" pitchFamily="2" charset="77"/>
                <a:ea typeface="Roboto" panose="02000000000000000000" pitchFamily="2" charset="0"/>
                <a:cs typeface="Poppins" pitchFamily="2" charset="77"/>
              </a:rPr>
              <a:t>Demissew</a:t>
            </a:r>
            <a:r>
              <a:rPr lang="en-US" sz="3500" baseline="30000" dirty="0" err="1">
                <a:latin typeface="Poppins" pitchFamily="2" charset="77"/>
                <a:ea typeface="Roboto" panose="02000000000000000000" pitchFamily="2" charset="0"/>
                <a:cs typeface="Poppins" pitchFamily="2" charset="77"/>
              </a:rPr>
              <a:t>a</a:t>
            </a:r>
            <a:r>
              <a:rPr lang="en-US" sz="3500" dirty="0">
                <a:latin typeface="Poppins" pitchFamily="2" charset="77"/>
                <a:ea typeface="Roboto" panose="02000000000000000000" pitchFamily="2" charset="0"/>
                <a:cs typeface="Poppins" pitchFamily="2" charset="77"/>
              </a:rPr>
              <a:t>, Seyoum </a:t>
            </a:r>
            <a:r>
              <a:rPr lang="en-US" sz="3500" dirty="0" err="1">
                <a:latin typeface="Poppins" pitchFamily="2" charset="77"/>
                <a:ea typeface="Roboto" panose="02000000000000000000" pitchFamily="2" charset="0"/>
                <a:cs typeface="Poppins" pitchFamily="2" charset="77"/>
              </a:rPr>
              <a:t>Atlie</a:t>
            </a:r>
            <a:r>
              <a:rPr lang="en-US" sz="3500" baseline="30000" dirty="0" err="1">
                <a:latin typeface="Poppins" pitchFamily="2" charset="77"/>
                <a:ea typeface="Roboto" panose="02000000000000000000" pitchFamily="2" charset="0"/>
                <a:cs typeface="Poppins" pitchFamily="2" charset="77"/>
              </a:rPr>
              <a:t>a</a:t>
            </a:r>
            <a:r>
              <a:rPr lang="en-US" sz="3500" dirty="0">
                <a:latin typeface="Poppins" pitchFamily="2" charset="77"/>
                <a:ea typeface="Roboto" panose="02000000000000000000" pitchFamily="2" charset="0"/>
                <a:cs typeface="Poppins" pitchFamily="2" charset="77"/>
              </a:rPr>
              <a:t>, Dorothy </a:t>
            </a:r>
            <a:r>
              <a:rPr lang="en-US" sz="3500" dirty="0" err="1">
                <a:latin typeface="Poppins" pitchFamily="2" charset="77"/>
                <a:ea typeface="Roboto" panose="02000000000000000000" pitchFamily="2" charset="0"/>
                <a:cs typeface="Poppins" pitchFamily="2" charset="77"/>
              </a:rPr>
              <a:t>Balaba</a:t>
            </a:r>
            <a:r>
              <a:rPr lang="en-US" sz="3500" baseline="30000" dirty="0" err="1">
                <a:latin typeface="Poppins" pitchFamily="2" charset="77"/>
                <a:ea typeface="Roboto" panose="02000000000000000000" pitchFamily="2" charset="0"/>
                <a:cs typeface="Poppins" pitchFamily="2" charset="77"/>
              </a:rPr>
              <a:t>a</a:t>
            </a:r>
            <a:endParaRPr lang="en-US" sz="3500" baseline="30000" dirty="0">
              <a:latin typeface="Poppins" pitchFamily="2" charset="77"/>
              <a:ea typeface="Roboto" panose="02000000000000000000" pitchFamily="2" charset="0"/>
              <a:cs typeface="Poppins" pitchFamily="2" charset="77"/>
            </a:endParaRPr>
          </a:p>
          <a:p>
            <a:endParaRPr lang="en-US" sz="3200" dirty="0">
              <a:latin typeface="Poppins" pitchFamily="2" charset="77"/>
              <a:ea typeface="Roboto" panose="02000000000000000000" pitchFamily="2" charset="0"/>
              <a:cs typeface="Poppins" pitchFamily="2" charset="77"/>
            </a:endParaRPr>
          </a:p>
          <a:p>
            <a:r>
              <a:rPr lang="en-US" sz="3500" dirty="0">
                <a:latin typeface="Poppins" pitchFamily="2" charset="77"/>
                <a:ea typeface="Roboto" panose="02000000000000000000" pitchFamily="2" charset="0"/>
                <a:cs typeface="Poppins" pitchFamily="2" charset="77"/>
              </a:rPr>
              <a:t>Author Affiliations: </a:t>
            </a:r>
            <a:r>
              <a:rPr lang="en-US" sz="3200" dirty="0">
                <a:latin typeface="Poppins" pitchFamily="2" charset="77"/>
                <a:ea typeface="Roboto" panose="02000000000000000000" pitchFamily="2" charset="0"/>
                <a:cs typeface="Poppins" pitchFamily="2" charset="77"/>
              </a:rPr>
              <a:t>a </a:t>
            </a:r>
            <a:r>
              <a:rPr lang="en-US" sz="3500" dirty="0">
                <a:latin typeface="Poppins" pitchFamily="2" charset="77"/>
                <a:ea typeface="Roboto" panose="02000000000000000000" pitchFamily="2" charset="0"/>
                <a:cs typeface="Poppins" pitchFamily="2" charset="77"/>
              </a:rPr>
              <a:t>Population Services International, Addis Ababa, Ethiopia; b Population Services International, Washington, DC</a:t>
            </a:r>
          </a:p>
        </p:txBody>
      </p:sp>
      <p:sp>
        <p:nvSpPr>
          <p:cNvPr id="147" name="Rectangle 146">
            <a:extLst>
              <a:ext uri="{FF2B5EF4-FFF2-40B4-BE49-F238E27FC236}">
                <a16:creationId xmlns:a16="http://schemas.microsoft.com/office/drawing/2014/main" id="{3D032344-8B56-9FB6-2A33-F6A71F07404E}"/>
              </a:ext>
            </a:extLst>
          </p:cNvPr>
          <p:cNvSpPr/>
          <p:nvPr/>
        </p:nvSpPr>
        <p:spPr>
          <a:xfrm flipV="1">
            <a:off x="858013" y="48100753"/>
            <a:ext cx="29603701"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75000"/>
                </a:schemeClr>
              </a:solidFill>
            </a:endParaRPr>
          </a:p>
        </p:txBody>
      </p:sp>
      <p:grpSp>
        <p:nvGrpSpPr>
          <p:cNvPr id="40" name="Group 39">
            <a:extLst>
              <a:ext uri="{FF2B5EF4-FFF2-40B4-BE49-F238E27FC236}">
                <a16:creationId xmlns:a16="http://schemas.microsoft.com/office/drawing/2014/main" id="{6171836C-F155-7C1E-9DC1-0513ED449FCE}"/>
              </a:ext>
            </a:extLst>
          </p:cNvPr>
          <p:cNvGrpSpPr/>
          <p:nvPr/>
        </p:nvGrpSpPr>
        <p:grpSpPr>
          <a:xfrm>
            <a:off x="23871304" y="25229949"/>
            <a:ext cx="7029161" cy="16474958"/>
            <a:chOff x="23584445" y="25108405"/>
            <a:chExt cx="7807871" cy="14701643"/>
          </a:xfrm>
        </p:grpSpPr>
        <p:sp>
          <p:nvSpPr>
            <p:cNvPr id="38" name="Rectangle 37">
              <a:extLst>
                <a:ext uri="{FF2B5EF4-FFF2-40B4-BE49-F238E27FC236}">
                  <a16:creationId xmlns:a16="http://schemas.microsoft.com/office/drawing/2014/main" id="{70264C76-7D4A-13D5-E3DD-9A012203EE02}"/>
                </a:ext>
              </a:extLst>
            </p:cNvPr>
            <p:cNvSpPr/>
            <p:nvPr/>
          </p:nvSpPr>
          <p:spPr>
            <a:xfrm>
              <a:off x="23584445" y="25603199"/>
              <a:ext cx="7807870" cy="1420684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8DB91E30-FA39-0945-C773-7AE74F6F098C}"/>
                </a:ext>
              </a:extLst>
            </p:cNvPr>
            <p:cNvSpPr txBox="1"/>
            <p:nvPr/>
          </p:nvSpPr>
          <p:spPr>
            <a:xfrm>
              <a:off x="23584446" y="25108405"/>
              <a:ext cx="7807870" cy="582485"/>
            </a:xfrm>
            <a:prstGeom prst="rect">
              <a:avLst/>
            </a:prstGeom>
            <a:solidFill>
              <a:schemeClr val="accent5">
                <a:lumMod val="20000"/>
                <a:lumOff val="80000"/>
              </a:schemeClr>
            </a:solidFill>
          </p:spPr>
          <p:txBody>
            <a:bodyPr wrap="square" lIns="104013" tIns="52007" rIns="104013" bIns="52007" rtlCol="0">
              <a:spAutoFit/>
            </a:bodyPr>
            <a:lstStyle/>
            <a:p>
              <a:pPr>
                <a:lnSpc>
                  <a:spcPts val="4500"/>
                </a:lnSpc>
                <a:spcAft>
                  <a:spcPts val="1200"/>
                </a:spcAft>
              </a:pPr>
              <a:r>
                <a:rPr lang="en-US" sz="3200" dirty="0">
                  <a:latin typeface="Poppins" pitchFamily="2" charset="77"/>
                  <a:ea typeface="Arial" charset="0"/>
                  <a:cs typeface="Poppins" pitchFamily="2" charset="77"/>
                </a:rPr>
                <a:t>KEY MESSAGES</a:t>
              </a:r>
            </a:p>
          </p:txBody>
        </p:sp>
      </p:grpSp>
      <p:sp>
        <p:nvSpPr>
          <p:cNvPr id="7" name="TextBox 6">
            <a:extLst>
              <a:ext uri="{FF2B5EF4-FFF2-40B4-BE49-F238E27FC236}">
                <a16:creationId xmlns:a16="http://schemas.microsoft.com/office/drawing/2014/main" id="{9CE87C72-3DC2-AFEC-5A5F-85B0C64AF68D}"/>
              </a:ext>
            </a:extLst>
          </p:cNvPr>
          <p:cNvSpPr txBox="1"/>
          <p:nvPr/>
        </p:nvSpPr>
        <p:spPr>
          <a:xfrm>
            <a:off x="16706850" y="22963006"/>
            <a:ext cx="14193615" cy="1759329"/>
          </a:xfrm>
          <a:prstGeom prst="rect">
            <a:avLst/>
          </a:prstGeom>
          <a:solidFill>
            <a:schemeClr val="accent5">
              <a:lumMod val="20000"/>
              <a:lumOff val="80000"/>
            </a:schemeClr>
          </a:solidFill>
        </p:spPr>
        <p:txBody>
          <a:bodyPr wrap="square" lIns="104013" tIns="52007" rIns="104013" bIns="52007" rtlCol="0">
            <a:spAutoFit/>
          </a:bodyPr>
          <a:lstStyle/>
          <a:p>
            <a:pPr>
              <a:lnSpc>
                <a:spcPts val="4500"/>
              </a:lnSpc>
              <a:spcAft>
                <a:spcPts val="1200"/>
              </a:spcAft>
            </a:pPr>
            <a:r>
              <a:rPr lang="en-US" sz="3000" dirty="0">
                <a:latin typeface="Poppins" pitchFamily="2" charset="77"/>
                <a:ea typeface="Arial" charset="0"/>
                <a:cs typeface="Poppins" pitchFamily="2" charset="77"/>
              </a:rPr>
              <a:t>CHART KEY MESSAGES</a:t>
            </a:r>
          </a:p>
          <a:p>
            <a:pPr marL="457200" indent="-457200">
              <a:buFont typeface="Arial" panose="020B0604020202020204" pitchFamily="34" charset="0"/>
              <a:buChar char="•"/>
            </a:pPr>
            <a:r>
              <a:rPr lang="en-GB" sz="3000" b="1" dirty="0">
                <a:solidFill>
                  <a:srgbClr val="00B050"/>
                </a:solidFill>
                <a:latin typeface="Roboto Light" panose="02000000000000000000" pitchFamily="2" charset="0"/>
                <a:ea typeface="Roboto Light" panose="02000000000000000000" pitchFamily="2" charset="0"/>
                <a:cs typeface="Roboto Light" panose="02000000000000000000" pitchFamily="2" charset="0"/>
              </a:rPr>
              <a:t>507,954</a:t>
            </a:r>
            <a:r>
              <a:rPr lang="en-GB" sz="3000" dirty="0">
                <a:latin typeface="Roboto Light" panose="02000000000000000000" pitchFamily="2" charset="0"/>
                <a:ea typeface="Roboto Light" panose="02000000000000000000" pitchFamily="2" charset="0"/>
                <a:cs typeface="Roboto Light" panose="02000000000000000000" pitchFamily="2" charset="0"/>
              </a:rPr>
              <a:t> new users aged 15–19</a:t>
            </a:r>
          </a:p>
          <a:p>
            <a:pPr marL="457200" indent="-457200">
              <a:buFont typeface="Arial" panose="020B0604020202020204" pitchFamily="34" charset="0"/>
              <a:buChar char="•"/>
            </a:pPr>
            <a:r>
              <a:rPr lang="en-GB" sz="3000" b="1" dirty="0">
                <a:solidFill>
                  <a:srgbClr val="ED4799"/>
                </a:solidFill>
                <a:latin typeface="Roboto Light" panose="02000000000000000000" pitchFamily="2" charset="0"/>
                <a:ea typeface="Roboto Light" panose="02000000000000000000" pitchFamily="2" charset="0"/>
                <a:cs typeface="Roboto Light" panose="02000000000000000000" pitchFamily="2" charset="0"/>
              </a:rPr>
              <a:t>419,114</a:t>
            </a:r>
            <a:r>
              <a:rPr lang="en-GB" sz="3000" dirty="0">
                <a:latin typeface="Roboto Light" panose="02000000000000000000" pitchFamily="2" charset="0"/>
                <a:ea typeface="Roboto Light" panose="02000000000000000000" pitchFamily="2" charset="0"/>
                <a:cs typeface="Roboto Light" panose="02000000000000000000" pitchFamily="2" charset="0"/>
              </a:rPr>
              <a:t> repeat user visits among girls aged 15–19</a:t>
            </a:r>
          </a:p>
        </p:txBody>
      </p:sp>
      <p:pic>
        <p:nvPicPr>
          <p:cNvPr id="5" name="Picture 4">
            <a:extLst>
              <a:ext uri="{FF2B5EF4-FFF2-40B4-BE49-F238E27FC236}">
                <a16:creationId xmlns:a16="http://schemas.microsoft.com/office/drawing/2014/main" id="{B0C21499-EAE0-24E6-44A5-F271DCD33BF6}"/>
              </a:ext>
            </a:extLst>
          </p:cNvPr>
          <p:cNvPicPr>
            <a:picLocks noChangeAspect="1"/>
          </p:cNvPicPr>
          <p:nvPr/>
        </p:nvPicPr>
        <p:blipFill>
          <a:blip r:embed="rId7"/>
          <a:stretch>
            <a:fillRect/>
          </a:stretch>
        </p:blipFill>
        <p:spPr>
          <a:xfrm rot="5400000">
            <a:off x="29864649" y="0"/>
            <a:ext cx="2139351" cy="2139351"/>
          </a:xfrm>
          <a:prstGeom prst="rect">
            <a:avLst/>
          </a:prstGeom>
        </p:spPr>
      </p:pic>
      <p:pic>
        <p:nvPicPr>
          <p:cNvPr id="17" name="Picture 16">
            <a:extLst>
              <a:ext uri="{FF2B5EF4-FFF2-40B4-BE49-F238E27FC236}">
                <a16:creationId xmlns:a16="http://schemas.microsoft.com/office/drawing/2014/main" id="{D7AD39A7-D997-BE48-FACE-1AE18CFE73D7}"/>
              </a:ext>
            </a:extLst>
          </p:cNvPr>
          <p:cNvPicPr>
            <a:picLocks noChangeAspect="1"/>
          </p:cNvPicPr>
          <p:nvPr/>
        </p:nvPicPr>
        <p:blipFill>
          <a:blip r:embed="rId8"/>
          <a:stretch>
            <a:fillRect/>
          </a:stretch>
        </p:blipFill>
        <p:spPr>
          <a:xfrm>
            <a:off x="29862879" y="2133976"/>
            <a:ext cx="2141122" cy="2141122"/>
          </a:xfrm>
          <a:prstGeom prst="rect">
            <a:avLst/>
          </a:prstGeom>
        </p:spPr>
      </p:pic>
      <p:pic>
        <p:nvPicPr>
          <p:cNvPr id="19" name="Picture 18">
            <a:extLst>
              <a:ext uri="{FF2B5EF4-FFF2-40B4-BE49-F238E27FC236}">
                <a16:creationId xmlns:a16="http://schemas.microsoft.com/office/drawing/2014/main" id="{52E953D5-DF5B-9E13-E06E-67CEE9DEE0F2}"/>
              </a:ext>
            </a:extLst>
          </p:cNvPr>
          <p:cNvPicPr>
            <a:picLocks noChangeAspect="1"/>
          </p:cNvPicPr>
          <p:nvPr/>
        </p:nvPicPr>
        <p:blipFill>
          <a:blip r:embed="rId9"/>
          <a:stretch>
            <a:fillRect/>
          </a:stretch>
        </p:blipFill>
        <p:spPr>
          <a:xfrm>
            <a:off x="29869357" y="4279883"/>
            <a:ext cx="2134644" cy="2134644"/>
          </a:xfrm>
          <a:prstGeom prst="rect">
            <a:avLst/>
          </a:prstGeom>
        </p:spPr>
      </p:pic>
      <p:pic>
        <p:nvPicPr>
          <p:cNvPr id="34" name="Picture 33">
            <a:extLst>
              <a:ext uri="{FF2B5EF4-FFF2-40B4-BE49-F238E27FC236}">
                <a16:creationId xmlns:a16="http://schemas.microsoft.com/office/drawing/2014/main" id="{AABBFBF9-6470-9C83-9AC5-1420619D6038}"/>
              </a:ext>
            </a:extLst>
          </p:cNvPr>
          <p:cNvPicPr>
            <a:picLocks noChangeAspect="1"/>
          </p:cNvPicPr>
          <p:nvPr/>
        </p:nvPicPr>
        <p:blipFill>
          <a:blip r:embed="rId10"/>
          <a:stretch>
            <a:fillRect/>
          </a:stretch>
        </p:blipFill>
        <p:spPr>
          <a:xfrm>
            <a:off x="27705377" y="2111423"/>
            <a:ext cx="2169617" cy="2169617"/>
          </a:xfrm>
          <a:prstGeom prst="rect">
            <a:avLst/>
          </a:prstGeom>
        </p:spPr>
      </p:pic>
      <p:sp>
        <p:nvSpPr>
          <p:cNvPr id="41" name="TextBox 40">
            <a:extLst>
              <a:ext uri="{FF2B5EF4-FFF2-40B4-BE49-F238E27FC236}">
                <a16:creationId xmlns:a16="http://schemas.microsoft.com/office/drawing/2014/main" id="{6C227076-3A40-394C-4489-73070617DA28}"/>
              </a:ext>
            </a:extLst>
          </p:cNvPr>
          <p:cNvSpPr txBox="1"/>
          <p:nvPr/>
        </p:nvSpPr>
        <p:spPr>
          <a:xfrm>
            <a:off x="401589" y="10442089"/>
            <a:ext cx="14650316" cy="7148625"/>
          </a:xfrm>
          <a:prstGeom prst="rect">
            <a:avLst/>
          </a:prstGeom>
          <a:noFill/>
        </p:spPr>
        <p:txBody>
          <a:bodyPr wrap="square" lIns="104013" tIns="52007" rIns="104013" bIns="52007" rtlCol="0">
            <a:spAutoFit/>
          </a:bodyPr>
          <a:lstStyle/>
          <a:p>
            <a:pPr>
              <a:lnSpc>
                <a:spcPts val="4500"/>
              </a:lnSpc>
              <a:spcBef>
                <a:spcPts val="3600"/>
              </a:spcBef>
              <a:spcAft>
                <a:spcPts val="1200"/>
              </a:spcAft>
            </a:pPr>
            <a:r>
              <a:rPr lang="en-US" sz="3500" b="1" dirty="0">
                <a:latin typeface="Poppins" pitchFamily="2" charset="77"/>
                <a:ea typeface="Arial" charset="0"/>
                <a:cs typeface="Poppins" pitchFamily="2" charset="77"/>
              </a:rPr>
              <a:t>BACKGROUND</a:t>
            </a:r>
          </a:p>
          <a:p>
            <a:pPr algn="just">
              <a:lnSpc>
                <a:spcPts val="4500"/>
              </a:lnSpc>
            </a:pPr>
            <a:r>
              <a:rPr lang="en-GB" sz="3400" dirty="0">
                <a:latin typeface="Roboto Light" panose="02000000000000000000" pitchFamily="2" charset="0"/>
                <a:ea typeface="Roboto Light" panose="02000000000000000000" pitchFamily="2" charset="0"/>
                <a:cs typeface="Roboto Light" panose="02000000000000000000" pitchFamily="2" charset="0"/>
              </a:rPr>
              <a:t>Adolescent girls in Ethiopia face serious reproductive health challenges due to early marriage and childbearing. Smart Start, a government-led initiative supported by PSI Ethiopia, integrates family and financial planning </a:t>
            </a:r>
            <a:r>
              <a:rPr lang="en-GB" sz="3400" dirty="0" err="1">
                <a:latin typeface="Roboto Light" panose="02000000000000000000" pitchFamily="2" charset="0"/>
                <a:ea typeface="Roboto Light" panose="02000000000000000000" pitchFamily="2" charset="0"/>
                <a:cs typeface="Roboto Light" panose="02000000000000000000" pitchFamily="2" charset="0"/>
              </a:rPr>
              <a:t>counseling</a:t>
            </a:r>
            <a:r>
              <a:rPr lang="en-GB" sz="3400" dirty="0">
                <a:latin typeface="Roboto Light" panose="02000000000000000000" pitchFamily="2" charset="0"/>
                <a:ea typeface="Roboto Light" panose="02000000000000000000" pitchFamily="2" charset="0"/>
                <a:cs typeface="Roboto Light" panose="02000000000000000000" pitchFamily="2" charset="0"/>
              </a:rPr>
              <a:t> for married adolescent girls and their husbands. Embedded in the primary health care system , it equips health workers with tools to deliver age-appropriate services. Under the leadership of the Ethiopian MOH, Smart Start was scaled to over 9,231 health posts beginning in 2021. In 2024 the MOH put forward an additional plan to scale Smart Start to 100% of health facilities by 2027, contributing to its goal of a 3% reduction in teenage pregnancy by 2030.</a:t>
            </a:r>
          </a:p>
          <a:p>
            <a:pPr algn="just">
              <a:lnSpc>
                <a:spcPts val="4500"/>
              </a:lnSpc>
            </a:pPr>
            <a:endParaRPr lang="en-US" sz="34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29" name="Group 28">
            <a:extLst>
              <a:ext uri="{FF2B5EF4-FFF2-40B4-BE49-F238E27FC236}">
                <a16:creationId xmlns:a16="http://schemas.microsoft.com/office/drawing/2014/main" id="{0E5AD285-138F-36C7-9135-89DF7B1625C8}"/>
              </a:ext>
            </a:extLst>
          </p:cNvPr>
          <p:cNvGrpSpPr/>
          <p:nvPr/>
        </p:nvGrpSpPr>
        <p:grpSpPr>
          <a:xfrm>
            <a:off x="927161" y="42499859"/>
            <a:ext cx="14785847" cy="4996267"/>
            <a:chOff x="16501153" y="24335517"/>
            <a:chExt cx="17529146" cy="7324968"/>
          </a:xfrm>
          <a:solidFill>
            <a:schemeClr val="accent5">
              <a:lumMod val="20000"/>
              <a:lumOff val="80000"/>
            </a:schemeClr>
          </a:solidFill>
        </p:grpSpPr>
        <p:sp>
          <p:nvSpPr>
            <p:cNvPr id="27" name="Rectangle 26">
              <a:extLst>
                <a:ext uri="{FF2B5EF4-FFF2-40B4-BE49-F238E27FC236}">
                  <a16:creationId xmlns:a16="http://schemas.microsoft.com/office/drawing/2014/main" id="{967E7958-4781-7648-DA1B-18D015192979}"/>
                </a:ext>
              </a:extLst>
            </p:cNvPr>
            <p:cNvSpPr/>
            <p:nvPr/>
          </p:nvSpPr>
          <p:spPr>
            <a:xfrm>
              <a:off x="16695353" y="24335517"/>
              <a:ext cx="17334946" cy="6758215"/>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D6B1D17-B275-8648-A949-5DF18B2AAC61}"/>
                </a:ext>
              </a:extLst>
            </p:cNvPr>
            <p:cNvSpPr txBox="1"/>
            <p:nvPr/>
          </p:nvSpPr>
          <p:spPr>
            <a:xfrm>
              <a:off x="16501153" y="24738088"/>
              <a:ext cx="16879406" cy="6922397"/>
            </a:xfrm>
            <a:prstGeom prst="rect">
              <a:avLst/>
            </a:prstGeom>
            <a:noFill/>
          </p:spPr>
          <p:txBody>
            <a:bodyPr wrap="square" lIns="104013" tIns="52007" rIns="104013" bIns="52007" rtlCol="0">
              <a:spAutoFit/>
            </a:bodyPr>
            <a:lstStyle/>
            <a:p>
              <a:pPr>
                <a:spcAft>
                  <a:spcPts val="1200"/>
                </a:spcAft>
              </a:pPr>
              <a:r>
                <a:rPr lang="en-GB" sz="3400" b="1" dirty="0">
                  <a:latin typeface="Poppins" pitchFamily="2" charset="77"/>
                  <a:cs typeface="Poppins" pitchFamily="2" charset="77"/>
                </a:rPr>
                <a:t>SPILLOVER EFFECTS BEYOND ADOLESCENTS (2021–2023)</a:t>
              </a:r>
            </a:p>
            <a:p>
              <a:r>
                <a:rPr lang="en-GB" sz="3200" dirty="0"/>
                <a:t>The intervention not only benefited adolescents but also had a measurable </a:t>
              </a:r>
              <a:r>
                <a:rPr lang="en-GB" sz="3200" b="1" dirty="0"/>
                <a:t>spillover effect</a:t>
              </a:r>
              <a:r>
                <a:rPr lang="en-GB" sz="3200" dirty="0"/>
                <a:t> among young adults aged 20–24...</a:t>
              </a:r>
            </a:p>
            <a:p>
              <a:pPr marL="457200" indent="-457200">
                <a:buFont typeface="Arial" panose="020B0604020202020204" pitchFamily="34" charset="0"/>
                <a:buChar char="•"/>
              </a:pPr>
              <a:r>
                <a:rPr lang="en-GB" sz="3200" b="1" dirty="0"/>
                <a:t>Intervention Areas: +246,200</a:t>
              </a:r>
              <a:r>
                <a:rPr lang="en-GB" sz="3200" dirty="0"/>
                <a:t> new FP users aged 20-24</a:t>
              </a:r>
            </a:p>
            <a:p>
              <a:pPr marL="457200" indent="-457200">
                <a:buFont typeface="Arial" panose="020B0604020202020204" pitchFamily="34" charset="0"/>
                <a:buChar char="•"/>
              </a:pPr>
              <a:r>
                <a:rPr lang="en-GB" sz="3200" b="1" dirty="0"/>
                <a:t>Control Areas: +133,993</a:t>
              </a:r>
              <a:r>
                <a:rPr lang="en-GB" sz="3200" dirty="0"/>
                <a:t> new FP users aged 20-24</a:t>
              </a:r>
            </a:p>
            <a:p>
              <a:r>
                <a:rPr lang="en-GB" sz="3200" b="1" dirty="0"/>
                <a:t>Net Impact (Difference-in-Differences):</a:t>
              </a:r>
              <a:br>
                <a:rPr lang="en-GB" sz="3200" dirty="0"/>
              </a:br>
              <a:r>
                <a:rPr lang="en-GB" sz="3200" dirty="0"/>
                <a:t>✨ </a:t>
              </a:r>
              <a:r>
                <a:rPr lang="en-GB" sz="3200" b="1" dirty="0"/>
                <a:t>+112,207 new users attributable to the intervention/</a:t>
              </a:r>
              <a:r>
                <a:rPr lang="en-GB" sz="3200" dirty="0"/>
                <a:t> 45% greater increase in intervention areas</a:t>
              </a:r>
              <a:br>
                <a:rPr lang="en-GB" sz="3200" dirty="0"/>
              </a:br>
              <a:r>
                <a:rPr lang="en-GB" sz="3200" dirty="0"/>
                <a:t>📊 </a:t>
              </a:r>
              <a:r>
                <a:rPr lang="en-GB" sz="3200" i="1" dirty="0"/>
                <a:t>Statistically significant (p = 0.001)</a:t>
              </a:r>
              <a:endParaRPr lang="en-GB" sz="3200" dirty="0"/>
            </a:p>
          </p:txBody>
        </p:sp>
      </p:grpSp>
      <p:pic>
        <p:nvPicPr>
          <p:cNvPr id="36" name="Picture 35">
            <a:extLst>
              <a:ext uri="{FF2B5EF4-FFF2-40B4-BE49-F238E27FC236}">
                <a16:creationId xmlns:a16="http://schemas.microsoft.com/office/drawing/2014/main" id="{4DB2DAFC-B952-A8E1-6FA3-37040B0A0D28}"/>
              </a:ext>
            </a:extLst>
          </p:cNvPr>
          <p:cNvPicPr>
            <a:picLocks noChangeAspect="1"/>
          </p:cNvPicPr>
          <p:nvPr/>
        </p:nvPicPr>
        <p:blipFill>
          <a:blip r:embed="rId11"/>
          <a:stretch>
            <a:fillRect/>
          </a:stretch>
        </p:blipFill>
        <p:spPr>
          <a:xfrm>
            <a:off x="24248393" y="48499322"/>
            <a:ext cx="3197892" cy="2524651"/>
          </a:xfrm>
          <a:prstGeom prst="rect">
            <a:avLst/>
          </a:prstGeom>
        </p:spPr>
      </p:pic>
      <p:sp>
        <p:nvSpPr>
          <p:cNvPr id="10" name="TextBox 9">
            <a:extLst>
              <a:ext uri="{FF2B5EF4-FFF2-40B4-BE49-F238E27FC236}">
                <a16:creationId xmlns:a16="http://schemas.microsoft.com/office/drawing/2014/main" id="{6FDBCB01-3E60-9FB9-E417-BC67A03A8548}"/>
              </a:ext>
            </a:extLst>
          </p:cNvPr>
          <p:cNvSpPr txBox="1"/>
          <p:nvPr/>
        </p:nvSpPr>
        <p:spPr>
          <a:xfrm>
            <a:off x="10336975" y="50074575"/>
            <a:ext cx="4882281" cy="647550"/>
          </a:xfrm>
          <a:prstGeom prst="rect">
            <a:avLst/>
          </a:prstGeom>
          <a:noFill/>
        </p:spPr>
        <p:txBody>
          <a:bodyPr wrap="square">
            <a:spAutoFit/>
          </a:bodyPr>
          <a:lstStyle/>
          <a:p>
            <a:pPr>
              <a:lnSpc>
                <a:spcPct val="107000"/>
              </a:lnSpc>
              <a:spcAft>
                <a:spcPts val="800"/>
              </a:spcAft>
              <a:buNone/>
            </a:pPr>
            <a:r>
              <a:rPr lang="en-US" sz="35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12"/>
              </a:rPr>
              <a:t>Bbelayihun@psiet.org</a:t>
            </a:r>
            <a:endParaRPr lang="en-GB" sz="35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logo with colorful people in a circle&#10;&#10;AI-generated content may be incorrect.">
            <a:extLst>
              <a:ext uri="{FF2B5EF4-FFF2-40B4-BE49-F238E27FC236}">
                <a16:creationId xmlns:a16="http://schemas.microsoft.com/office/drawing/2014/main" id="{93E38E36-E683-1858-FD69-D0B4B11D8F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972710" y="48520373"/>
            <a:ext cx="1712118" cy="2097057"/>
          </a:xfrm>
          <a:prstGeom prst="rect">
            <a:avLst/>
          </a:prstGeom>
        </p:spPr>
      </p:pic>
      <p:pic>
        <p:nvPicPr>
          <p:cNvPr id="13" name="Picture 12" descr="A person and person in headscarf&#10;&#10;Description automatically generated">
            <a:extLst>
              <a:ext uri="{FF2B5EF4-FFF2-40B4-BE49-F238E27FC236}">
                <a16:creationId xmlns:a16="http://schemas.microsoft.com/office/drawing/2014/main" id="{7D1F1A3C-51BE-1C12-1313-6F9A35B39859}"/>
              </a:ext>
            </a:extLst>
          </p:cNvPr>
          <p:cNvPicPr>
            <a:picLocks noChangeAspect="1"/>
          </p:cNvPicPr>
          <p:nvPr/>
        </p:nvPicPr>
        <p:blipFill>
          <a:blip r:embed="rId14" cstate="print"/>
          <a:stretch>
            <a:fillRect/>
          </a:stretch>
        </p:blipFill>
        <p:spPr>
          <a:xfrm>
            <a:off x="18399823" y="48618290"/>
            <a:ext cx="3197892" cy="2251184"/>
          </a:xfrm>
          <a:prstGeom prst="rect">
            <a:avLst/>
          </a:prstGeom>
        </p:spPr>
      </p:pic>
      <p:graphicFrame>
        <p:nvGraphicFramePr>
          <p:cNvPr id="9" name="Chart 8">
            <a:extLst>
              <a:ext uri="{FF2B5EF4-FFF2-40B4-BE49-F238E27FC236}">
                <a16:creationId xmlns:a16="http://schemas.microsoft.com/office/drawing/2014/main" id="{D4B71459-DA17-D87D-B389-E728ECF20AC6}"/>
              </a:ext>
            </a:extLst>
          </p:cNvPr>
          <p:cNvGraphicFramePr>
            <a:graphicFrameLocks/>
          </p:cNvGraphicFramePr>
          <p:nvPr>
            <p:extLst>
              <p:ext uri="{D42A27DB-BD31-4B8C-83A1-F6EECF244321}">
                <p14:modId xmlns:p14="http://schemas.microsoft.com/office/powerpoint/2010/main" val="2969265317"/>
              </p:ext>
            </p:extLst>
          </p:nvPr>
        </p:nvGraphicFramePr>
        <p:xfrm>
          <a:off x="16558735" y="15584584"/>
          <a:ext cx="13304144" cy="7528741"/>
        </p:xfrm>
        <a:graphic>
          <a:graphicData uri="http://schemas.openxmlformats.org/drawingml/2006/chart">
            <c:chart xmlns:c="http://schemas.openxmlformats.org/drawingml/2006/chart" xmlns:r="http://schemas.openxmlformats.org/officeDocument/2006/relationships" r:id="rId15"/>
          </a:graphicData>
        </a:graphic>
      </p:graphicFrame>
      <p:grpSp>
        <p:nvGrpSpPr>
          <p:cNvPr id="44" name="Group 43">
            <a:extLst>
              <a:ext uri="{FF2B5EF4-FFF2-40B4-BE49-F238E27FC236}">
                <a16:creationId xmlns:a16="http://schemas.microsoft.com/office/drawing/2014/main" id="{3B9BF143-450C-C541-E072-2ABB18E3887F}"/>
              </a:ext>
            </a:extLst>
          </p:cNvPr>
          <p:cNvGrpSpPr/>
          <p:nvPr/>
        </p:nvGrpSpPr>
        <p:grpSpPr>
          <a:xfrm>
            <a:off x="23870311" y="26065384"/>
            <a:ext cx="7085050" cy="15610954"/>
            <a:chOff x="23683834" y="25928876"/>
            <a:chExt cx="7085050" cy="15610954"/>
          </a:xfrm>
        </p:grpSpPr>
        <p:grpSp>
          <p:nvGrpSpPr>
            <p:cNvPr id="37" name="Group 36">
              <a:extLst>
                <a:ext uri="{FF2B5EF4-FFF2-40B4-BE49-F238E27FC236}">
                  <a16:creationId xmlns:a16="http://schemas.microsoft.com/office/drawing/2014/main" id="{4E103B67-0F7A-1216-6F33-6F2CF8D8AEDE}"/>
                </a:ext>
              </a:extLst>
            </p:cNvPr>
            <p:cNvGrpSpPr/>
            <p:nvPr/>
          </p:nvGrpSpPr>
          <p:grpSpPr>
            <a:xfrm>
              <a:off x="23683834" y="25928876"/>
              <a:ext cx="7085050" cy="13661512"/>
              <a:chOff x="23683834" y="25928876"/>
              <a:chExt cx="7085050" cy="13661512"/>
            </a:xfrm>
          </p:grpSpPr>
          <p:sp>
            <p:nvSpPr>
              <p:cNvPr id="16" name="TextBox 15">
                <a:extLst>
                  <a:ext uri="{FF2B5EF4-FFF2-40B4-BE49-F238E27FC236}">
                    <a16:creationId xmlns:a16="http://schemas.microsoft.com/office/drawing/2014/main" id="{E61633EA-B8A7-64E2-97DE-586D20502C9D}"/>
                  </a:ext>
                </a:extLst>
              </p:cNvPr>
              <p:cNvSpPr txBox="1"/>
              <p:nvPr/>
            </p:nvSpPr>
            <p:spPr>
              <a:xfrm>
                <a:off x="23683834" y="36050958"/>
                <a:ext cx="6991246" cy="3539430"/>
              </a:xfrm>
              <a:prstGeom prst="rect">
                <a:avLst/>
              </a:prstGeom>
              <a:noFill/>
            </p:spPr>
            <p:txBody>
              <a:bodyPr wrap="square">
                <a:spAutoFit/>
              </a:bodyPr>
              <a:lstStyle/>
              <a:p>
                <a:r>
                  <a:rPr lang="en-GB" sz="3200" b="1" dirty="0"/>
                  <a:t>📈 Wave 4 (2024 Sites)</a:t>
                </a:r>
                <a:br>
                  <a:rPr lang="en-GB" sz="3200" dirty="0"/>
                </a:br>
                <a:r>
                  <a:rPr lang="en-GB" sz="3200" b="1" dirty="0"/>
                  <a:t>+58% </a:t>
                </a:r>
                <a:r>
                  <a:rPr lang="en-GB" sz="3200" dirty="0"/>
                  <a:t>increase in monthly users — from </a:t>
                </a:r>
                <a:r>
                  <a:rPr lang="en-GB" sz="3200" b="1" dirty="0"/>
                  <a:t>3,154 (~0.6 per HP)</a:t>
                </a:r>
                <a:r>
                  <a:rPr lang="en-GB" sz="3200" dirty="0"/>
                  <a:t> → </a:t>
                </a:r>
                <a:r>
                  <a:rPr lang="en-GB" sz="3200" b="1" dirty="0"/>
                  <a:t>4,997 (~1.0 per HP)</a:t>
                </a:r>
                <a:r>
                  <a:rPr lang="en-GB" sz="3200" dirty="0"/>
                  <a:t> in the first year.</a:t>
                </a:r>
              </a:p>
              <a:p>
                <a:pPr marL="457200" indent="-457200">
                  <a:buFont typeface="Arial" panose="020B0604020202020204" pitchFamily="34" charset="0"/>
                  <a:buChar char="•"/>
                </a:pPr>
                <a:r>
                  <a:rPr lang="en-GB" sz="3200" b="1" dirty="0"/>
                  <a:t>strong start and promising growth trajectory</a:t>
                </a:r>
                <a:r>
                  <a:rPr lang="en-GB" sz="3200" dirty="0"/>
                  <a:t> as scale-up continues.</a:t>
                </a:r>
              </a:p>
              <a:p>
                <a:endParaRPr lang="en-GB" sz="3200" b="1" dirty="0"/>
              </a:p>
            </p:txBody>
          </p:sp>
          <p:sp>
            <p:nvSpPr>
              <p:cNvPr id="21" name="TextBox 20">
                <a:extLst>
                  <a:ext uri="{FF2B5EF4-FFF2-40B4-BE49-F238E27FC236}">
                    <a16:creationId xmlns:a16="http://schemas.microsoft.com/office/drawing/2014/main" id="{BF06B533-82B5-5917-F605-5061B2A16AEF}"/>
                  </a:ext>
                </a:extLst>
              </p:cNvPr>
              <p:cNvSpPr txBox="1"/>
              <p:nvPr/>
            </p:nvSpPr>
            <p:spPr>
              <a:xfrm>
                <a:off x="23693196" y="32883966"/>
                <a:ext cx="6991246" cy="3046988"/>
              </a:xfrm>
              <a:prstGeom prst="rect">
                <a:avLst/>
              </a:prstGeom>
              <a:noFill/>
            </p:spPr>
            <p:txBody>
              <a:bodyPr wrap="square">
                <a:spAutoFit/>
              </a:bodyPr>
              <a:lstStyle/>
              <a:p>
                <a:r>
                  <a:rPr lang="en-GB" sz="3200" b="1" dirty="0"/>
                  <a:t>📈 Wave 3 (2023 Sites)</a:t>
                </a:r>
                <a:br>
                  <a:rPr lang="en-GB" sz="3200" b="1" dirty="0"/>
                </a:br>
                <a:r>
                  <a:rPr lang="en-GB" sz="3200" b="1" dirty="0"/>
                  <a:t>+71% </a:t>
                </a:r>
                <a:r>
                  <a:rPr lang="en-GB" sz="3200" dirty="0"/>
                  <a:t>increase in monthly users — from </a:t>
                </a:r>
                <a:r>
                  <a:rPr lang="en-GB" sz="3200" b="1" dirty="0"/>
                  <a:t>7,352 (~0.7 per HP)</a:t>
                </a:r>
                <a:r>
                  <a:rPr lang="en-GB" sz="3200" dirty="0"/>
                  <a:t> → </a:t>
                </a:r>
                <a:r>
                  <a:rPr lang="en-GB" sz="3200" b="1" dirty="0"/>
                  <a:t>12,545 (~1.3 per HP)</a:t>
                </a:r>
                <a:r>
                  <a:rPr lang="en-GB" sz="3200" dirty="0"/>
                  <a:t>.</a:t>
                </a:r>
              </a:p>
              <a:p>
                <a:pPr marL="457200" indent="-457200">
                  <a:buFont typeface="Wingdings" panose="05000000000000000000" pitchFamily="2" charset="2"/>
                  <a:buChar char="§"/>
                </a:pPr>
                <a:r>
                  <a:rPr lang="en-GB" sz="3200" dirty="0"/>
                  <a:t>reflecting </a:t>
                </a:r>
                <a:r>
                  <a:rPr lang="en-GB" sz="3200" b="1" dirty="0"/>
                  <a:t>high efficiency/ readiness</a:t>
                </a:r>
                <a:r>
                  <a:rPr lang="en-GB" sz="3200" dirty="0"/>
                  <a:t> from prior learning.</a:t>
                </a:r>
              </a:p>
            </p:txBody>
          </p:sp>
          <p:sp>
            <p:nvSpPr>
              <p:cNvPr id="23" name="TextBox 22">
                <a:extLst>
                  <a:ext uri="{FF2B5EF4-FFF2-40B4-BE49-F238E27FC236}">
                    <a16:creationId xmlns:a16="http://schemas.microsoft.com/office/drawing/2014/main" id="{2B704180-383C-B15C-8DC4-A172D500753D}"/>
                  </a:ext>
                </a:extLst>
              </p:cNvPr>
              <p:cNvSpPr txBox="1"/>
              <p:nvPr/>
            </p:nvSpPr>
            <p:spPr>
              <a:xfrm>
                <a:off x="23777638" y="29163658"/>
                <a:ext cx="6991246" cy="3539430"/>
              </a:xfrm>
              <a:prstGeom prst="rect">
                <a:avLst/>
              </a:prstGeom>
              <a:noFill/>
            </p:spPr>
            <p:txBody>
              <a:bodyPr wrap="square">
                <a:spAutoFit/>
              </a:bodyPr>
              <a:lstStyle/>
              <a:p>
                <a:r>
                  <a:rPr lang="en-GB" sz="3200" b="1" dirty="0"/>
                  <a:t>📈 Wave 2 (2022 Sites)</a:t>
                </a:r>
                <a:br>
                  <a:rPr lang="en-GB" sz="3200" dirty="0"/>
                </a:br>
                <a:r>
                  <a:rPr lang="en-GB" sz="3200" b="1" dirty="0"/>
                  <a:t>+76% </a:t>
                </a:r>
                <a:r>
                  <a:rPr lang="en-GB" sz="3200" dirty="0"/>
                  <a:t>increase in monthly users — from </a:t>
                </a:r>
                <a:r>
                  <a:rPr lang="en-GB" sz="3200" b="1" dirty="0"/>
                  <a:t>3,405 (~0.5 per HP)</a:t>
                </a:r>
                <a:r>
                  <a:rPr lang="en-GB" sz="3200" dirty="0"/>
                  <a:t> → </a:t>
                </a:r>
                <a:r>
                  <a:rPr lang="en-GB" sz="3200" b="1" dirty="0"/>
                  <a:t>5,982 (~0.9 per HP)</a:t>
                </a:r>
                <a:r>
                  <a:rPr lang="en-GB" sz="3200" dirty="0"/>
                  <a:t> after a rapid early surge.</a:t>
                </a:r>
              </a:p>
              <a:p>
                <a:pPr marL="457200" indent="-457200">
                  <a:buFont typeface="Wingdings" panose="05000000000000000000" pitchFamily="2" charset="2"/>
                  <a:buChar char="§"/>
                </a:pPr>
                <a:r>
                  <a:rPr lang="en-GB" sz="3200" b="1" dirty="0"/>
                  <a:t>strong early uptake</a:t>
                </a:r>
                <a:r>
                  <a:rPr lang="en-GB" sz="3200" dirty="0"/>
                  <a:t> and </a:t>
                </a:r>
                <a:r>
                  <a:rPr lang="en-GB" sz="3200" b="1" dirty="0"/>
                  <a:t>effective transition</a:t>
                </a:r>
                <a:r>
                  <a:rPr lang="en-GB" sz="3200" dirty="0"/>
                  <a:t> to government-led implementation.</a:t>
                </a:r>
              </a:p>
            </p:txBody>
          </p:sp>
          <p:sp>
            <p:nvSpPr>
              <p:cNvPr id="25" name="TextBox 24">
                <a:extLst>
                  <a:ext uri="{FF2B5EF4-FFF2-40B4-BE49-F238E27FC236}">
                    <a16:creationId xmlns:a16="http://schemas.microsoft.com/office/drawing/2014/main" id="{5DED4FEA-8C82-68E5-4A27-46F0B21D503B}"/>
                  </a:ext>
                </a:extLst>
              </p:cNvPr>
              <p:cNvSpPr txBox="1"/>
              <p:nvPr/>
            </p:nvSpPr>
            <p:spPr>
              <a:xfrm>
                <a:off x="23722741" y="25928876"/>
                <a:ext cx="6727899" cy="3108543"/>
              </a:xfrm>
              <a:prstGeom prst="rect">
                <a:avLst/>
              </a:prstGeom>
              <a:noFill/>
            </p:spPr>
            <p:txBody>
              <a:bodyPr wrap="square">
                <a:spAutoFit/>
              </a:bodyPr>
              <a:lstStyle/>
              <a:p>
                <a:r>
                  <a:rPr lang="en-GB" sz="3600" b="1" dirty="0"/>
                  <a:t>📈 </a:t>
                </a:r>
                <a:r>
                  <a:rPr lang="en-GB" sz="3200" b="1" dirty="0"/>
                  <a:t>Wave 1 (2021 Sites)</a:t>
                </a:r>
                <a:br>
                  <a:rPr lang="en-GB" sz="3200" dirty="0"/>
                </a:br>
                <a:r>
                  <a:rPr lang="en-GB" sz="3200" b="1" dirty="0"/>
                  <a:t>+49% </a:t>
                </a:r>
                <a:r>
                  <a:rPr lang="en-GB" sz="3200" dirty="0"/>
                  <a:t>increase in monthly users — from </a:t>
                </a:r>
                <a:r>
                  <a:rPr lang="en-GB" sz="3200" b="1" dirty="0"/>
                  <a:t>3,509 (~0.5 per HP)</a:t>
                </a:r>
                <a:r>
                  <a:rPr lang="en-GB" sz="3200" dirty="0"/>
                  <a:t> → </a:t>
                </a:r>
                <a:r>
                  <a:rPr lang="en-GB" sz="3200" b="1" dirty="0"/>
                  <a:t>5,198 (~0.8 per HP)</a:t>
                </a:r>
                <a:r>
                  <a:rPr lang="en-GB" sz="3200" dirty="0"/>
                  <a:t>.</a:t>
                </a:r>
              </a:p>
              <a:p>
                <a:pPr marL="457200" indent="-457200">
                  <a:buFont typeface="Wingdings" panose="05000000000000000000" pitchFamily="2" charset="2"/>
                  <a:buChar char="§"/>
                </a:pPr>
                <a:r>
                  <a:rPr lang="en-GB" sz="3200" dirty="0"/>
                  <a:t>showing </a:t>
                </a:r>
                <a:r>
                  <a:rPr lang="en-GB" sz="3200" b="1" dirty="0"/>
                  <a:t>steady adoption and sustained government ownership</a:t>
                </a:r>
                <a:r>
                  <a:rPr lang="en-GB" sz="3200" dirty="0"/>
                  <a:t>.</a:t>
                </a:r>
              </a:p>
            </p:txBody>
          </p:sp>
        </p:grpSp>
        <p:sp>
          <p:nvSpPr>
            <p:cNvPr id="43" name="TextBox 42">
              <a:extLst>
                <a:ext uri="{FF2B5EF4-FFF2-40B4-BE49-F238E27FC236}">
                  <a16:creationId xmlns:a16="http://schemas.microsoft.com/office/drawing/2014/main" id="{8A804465-B934-F4FC-4AC4-8389DA498D9B}"/>
                </a:ext>
              </a:extLst>
            </p:cNvPr>
            <p:cNvSpPr txBox="1"/>
            <p:nvPr/>
          </p:nvSpPr>
          <p:spPr>
            <a:xfrm>
              <a:off x="23693196" y="39231506"/>
              <a:ext cx="7075688" cy="2308324"/>
            </a:xfrm>
            <a:prstGeom prst="rect">
              <a:avLst/>
            </a:prstGeom>
            <a:noFill/>
          </p:spPr>
          <p:txBody>
            <a:bodyPr wrap="square">
              <a:spAutoFit/>
            </a:bodyPr>
            <a:lstStyle/>
            <a:p>
              <a:r>
                <a:rPr lang="en-GB" sz="3600" b="1" dirty="0"/>
                <a:t>Overall, the trend analysis showing strong, sustained program impact on adolescent FP access and uptake</a:t>
              </a:r>
            </a:p>
          </p:txBody>
        </p:sp>
      </p:grpSp>
      <p:pic>
        <p:nvPicPr>
          <p:cNvPr id="3" name="Picture 2">
            <a:extLst>
              <a:ext uri="{FF2B5EF4-FFF2-40B4-BE49-F238E27FC236}">
                <a16:creationId xmlns:a16="http://schemas.microsoft.com/office/drawing/2014/main" id="{40CFCC81-DFD8-B854-45EA-952ED4BF085D}"/>
              </a:ext>
            </a:extLst>
          </p:cNvPr>
          <p:cNvPicPr>
            <a:picLocks noChangeAspect="1"/>
          </p:cNvPicPr>
          <p:nvPr/>
        </p:nvPicPr>
        <p:blipFill>
          <a:blip r:embed="rId16"/>
          <a:stretch>
            <a:fillRect/>
          </a:stretch>
        </p:blipFill>
        <p:spPr>
          <a:xfrm>
            <a:off x="858013" y="25102309"/>
            <a:ext cx="22826813" cy="17120110"/>
          </a:xfrm>
          <a:prstGeom prst="rect">
            <a:avLst/>
          </a:prstGeom>
        </p:spPr>
      </p:pic>
    </p:spTree>
    <p:extLst>
      <p:ext uri="{BB962C8B-B14F-4D97-AF65-F5344CB8AC3E}">
        <p14:creationId xmlns:p14="http://schemas.microsoft.com/office/powerpoint/2010/main" val="3003440709"/>
      </p:ext>
    </p:extLst>
  </p:cSld>
  <p:clrMapOvr>
    <a:masterClrMapping/>
  </p:clrMapOvr>
</p:sld>
</file>

<file path=ppt/theme/theme1.xml><?xml version="1.0" encoding="utf-8"?>
<a:theme xmlns:a="http://schemas.openxmlformats.org/drawingml/2006/main" name="Theme1">
  <a:themeElements>
    <a:clrScheme name="PSI">
      <a:dk1>
        <a:srgbClr val="000000"/>
      </a:dk1>
      <a:lt1>
        <a:srgbClr val="FFFFFF"/>
      </a:lt1>
      <a:dk2>
        <a:srgbClr val="000000"/>
      </a:dk2>
      <a:lt2>
        <a:srgbClr val="808080"/>
      </a:lt2>
      <a:accent1>
        <a:srgbClr val="EE8616"/>
      </a:accent1>
      <a:accent2>
        <a:srgbClr val="BFD730"/>
      </a:accent2>
      <a:accent3>
        <a:srgbClr val="FFFFFF"/>
      </a:accent3>
      <a:accent4>
        <a:srgbClr val="00B5E1"/>
      </a:accent4>
      <a:accent5>
        <a:srgbClr val="BFBFBF"/>
      </a:accent5>
      <a:accent6>
        <a:srgbClr val="BFBFBF"/>
      </a:accent6>
      <a:hlink>
        <a:srgbClr val="EE8616"/>
      </a:hlink>
      <a:folHlink>
        <a:srgbClr val="BFBFB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9A651F-F975-4B45-A04B-C4D9DA965A31}" vid="{0AB358FA-585E-8C46-AF13-ED585132A9D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AE9A651F-F975-4B45-A04B-C4D9DA965A31}" vid="{028778E4-5708-0D49-BED3-4EE65C7D75BE}"/>
    </a:ext>
  </a:extLst>
</a:theme>
</file>

<file path=ppt/theme/theme3.xml><?xml version="1.0" encoding="utf-8"?>
<a:theme xmlns:a="http://schemas.openxmlformats.org/drawingml/2006/main" name="PSI">
  <a:themeElements>
    <a:clrScheme name="PSI Brand 1">
      <a:dk1>
        <a:srgbClr val="000000"/>
      </a:dk1>
      <a:lt1>
        <a:srgbClr val="FFFFFF"/>
      </a:lt1>
      <a:dk2>
        <a:srgbClr val="000000"/>
      </a:dk2>
      <a:lt2>
        <a:srgbClr val="FFFFFF"/>
      </a:lt2>
      <a:accent1>
        <a:srgbClr val="F36E20"/>
      </a:accent1>
      <a:accent2>
        <a:srgbClr val="FFF35C"/>
      </a:accent2>
      <a:accent3>
        <a:srgbClr val="EE4799"/>
      </a:accent3>
      <a:accent4>
        <a:srgbClr val="00AC68"/>
      </a:accent4>
      <a:accent5>
        <a:srgbClr val="8EC8C8"/>
      </a:accent5>
      <a:accent6>
        <a:srgbClr val="70517F"/>
      </a:accent6>
      <a:hlink>
        <a:srgbClr val="0563C1"/>
      </a:hlink>
      <a:folHlink>
        <a:srgbClr val="C04F8D"/>
      </a:folHlink>
    </a:clrScheme>
    <a:fontScheme name="A360">
      <a:majorFont>
        <a:latin typeface="Poppins Bold"/>
        <a:ea typeface=""/>
        <a:cs typeface=""/>
      </a:majorFont>
      <a:minorFont>
        <a:latin typeface="Robo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AE9A651F-F975-4B45-A04B-C4D9DA965A31}" vid="{2E8EC63F-0234-E145-9360-DEC05F205B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E08CC696184A4EAF1EC7095BAD2AA1" ma:contentTypeVersion="19" ma:contentTypeDescription="Create a new document." ma:contentTypeScope="" ma:versionID="eb4fb4b37a562a645d4f6a47bb27f744">
  <xsd:schema xmlns:xsd="http://www.w3.org/2001/XMLSchema" xmlns:xs="http://www.w3.org/2001/XMLSchema" xmlns:p="http://schemas.microsoft.com/office/2006/metadata/properties" xmlns:ns2="a61ac17d-acd7-4541-bae9-b373390ade19" xmlns:ns3="4c809d59-d92c-4eeb-8e61-f697f9bbde70" xmlns:ns4="2b04e3bf-eb77-48e0-9993-e01b67b1c33a" targetNamespace="http://schemas.microsoft.com/office/2006/metadata/properties" ma:root="true" ma:fieldsID="8708d1caa17926d54e1cc9b1a9e76172" ns2:_="" ns3:_="" ns4:_="">
    <xsd:import namespace="a61ac17d-acd7-4541-bae9-b373390ade19"/>
    <xsd:import namespace="4c809d59-d92c-4eeb-8e61-f697f9bbde70"/>
    <xsd:import namespace="2b04e3bf-eb77-48e0-9993-e01b67b1c3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ac17d-acd7-4541-bae9-b373390ad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be66e25-6253-4f8b-9755-5684a1ad78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809d59-d92c-4eeb-8e61-f697f9bbde7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4e3bf-eb77-48e0-9993-e01b67b1c33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aa3cf98-e111-4e77-b6fe-f4731449b4e9}" ma:internalName="TaxCatchAll" ma:showField="CatchAllData" ma:web="4c809d59-d92c-4eeb-8e61-f697f9bbd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b04e3bf-eb77-48e0-9993-e01b67b1c33a" xsi:nil="true"/>
    <SharedWithUsers xmlns="4c809d59-d92c-4eeb-8e61-f697f9bbde70">
      <UserInfo>
        <DisplayName>Jennifer Marcy</DisplayName>
        <AccountId>127</AccountId>
        <AccountType/>
      </UserInfo>
    </SharedWithUsers>
    <lcf76f155ced4ddcb4097134ff3c332f xmlns="a61ac17d-acd7-4541-bae9-b373390ade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CCC763-F7A7-4366-86C7-13002A40C9B5}">
  <ds:schemaRefs>
    <ds:schemaRef ds:uri="http://schemas.microsoft.com/sharepoint/v3/contenttype/forms"/>
  </ds:schemaRefs>
</ds:datastoreItem>
</file>

<file path=customXml/itemProps2.xml><?xml version="1.0" encoding="utf-8"?>
<ds:datastoreItem xmlns:ds="http://schemas.openxmlformats.org/officeDocument/2006/customXml" ds:itemID="{461EA94C-3C10-4DBB-9A44-A7878ACE8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ac17d-acd7-4541-bae9-b373390ade19"/>
    <ds:schemaRef ds:uri="4c809d59-d92c-4eeb-8e61-f697f9bbde70"/>
    <ds:schemaRef ds:uri="2b04e3bf-eb77-48e0-9993-e01b67b1c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B31443-375B-4B79-8BCC-E4470550FF7B}">
  <ds:schemaRefs>
    <ds:schemaRef ds:uri="a61ac17d-acd7-4541-bae9-b373390ade19"/>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2b04e3bf-eb77-48e0-9993-e01b67b1c33a"/>
    <ds:schemaRef ds:uri="4c809d59-d92c-4eeb-8e61-f697f9bbde7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Poster Template Better A360</Template>
  <TotalTime>1837</TotalTime>
  <Words>785</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vt:i4>
      </vt:variant>
    </vt:vector>
  </HeadingPairs>
  <TitlesOfParts>
    <vt:vector size="18" baseType="lpstr">
      <vt:lpstr>Aharoni</vt:lpstr>
      <vt:lpstr>Aptos</vt:lpstr>
      <vt:lpstr>Arial</vt:lpstr>
      <vt:lpstr>Arial Narrow</vt:lpstr>
      <vt:lpstr>Calibri</vt:lpstr>
      <vt:lpstr>Montserrat-Regular</vt:lpstr>
      <vt:lpstr>Poppins</vt:lpstr>
      <vt:lpstr>Poppins Black</vt:lpstr>
      <vt:lpstr>Poppins Bold</vt:lpstr>
      <vt:lpstr>Poppins Light</vt:lpstr>
      <vt:lpstr>Poppins SemiBold</vt:lpstr>
      <vt:lpstr>Roboto Light</vt:lpstr>
      <vt:lpstr>Roboto Thin</vt:lpstr>
      <vt:lpstr>Wingdings</vt:lpstr>
      <vt:lpstr>Theme1</vt:lpstr>
      <vt:lpstr>Custom Design</vt:lpstr>
      <vt:lpstr>PSI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Bekele Belayihun (Dr.)</dc:creator>
  <cp:lastModifiedBy>Meghan Cutherell</cp:lastModifiedBy>
  <cp:revision>5</cp:revision>
  <dcterms:created xsi:type="dcterms:W3CDTF">2025-10-04T07:33:07Z</dcterms:created>
  <dcterms:modified xsi:type="dcterms:W3CDTF">2025-10-22T18:49:50Z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0x0101007DE08CC696184A4EAF1EC7095BAD2AA1</vt:lpwstr>
  </property>
  <property fmtid="{D5CDD505-2E9C-101B-9397-08002B2CF9AE}" pid="3" name="Country">
    <vt:lpwstr/>
  </property>
  <property fmtid="{D5CDD505-2E9C-101B-9397-08002B2CF9AE}" pid="4" name="DocType">
    <vt:lpwstr/>
  </property>
  <property fmtid="{D5CDD505-2E9C-101B-9397-08002B2CF9AE}" pid="5" name="MediaServiceImageTags">
    <vt:lpwstr/>
  </property>
</Properties>
</file>