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80" r:id="rId6"/>
  </p:sldMasterIdLst>
  <p:notesMasterIdLst>
    <p:notesMasterId r:id="rId8"/>
  </p:notesMasterIdLst>
  <p:sldIdLst>
    <p:sldId id="256" r:id="rId7"/>
  </p:sldIdLst>
  <p:sldSz cx="32004000" cy="51206400"/>
  <p:notesSz cx="6858000" cy="9144000"/>
  <p:defaultTextStyle>
    <a:defPPr>
      <a:defRPr lang="en-US"/>
    </a:defPPr>
    <a:lvl1pPr marL="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7742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5485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13227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50970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88712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26455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641976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9019402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44" userDrawn="1">
          <p15:clr>
            <a:srgbClr val="A4A3A4"/>
          </p15:clr>
        </p15:guide>
        <p15:guide id="2" pos="9792" userDrawn="1">
          <p15:clr>
            <a:srgbClr val="A4A3A4"/>
          </p15:clr>
        </p15:guide>
        <p15:guide id="3" pos="10368" userDrawn="1">
          <p15:clr>
            <a:srgbClr val="A4A3A4"/>
          </p15:clr>
        </p15:guide>
        <p15:guide id="4" pos="744" userDrawn="1">
          <p15:clr>
            <a:srgbClr val="A4A3A4"/>
          </p15:clr>
        </p15:guide>
        <p15:guide id="5" pos="19392" userDrawn="1">
          <p15:clr>
            <a:srgbClr val="A4A3A4"/>
          </p15:clr>
        </p15:guide>
        <p15:guide id="6" orient="horz" pos="252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B65D19-8052-DBCA-EA2F-E2E262251DA7}" name="Mary Phillips" initials="MP" userId="S::mphillips@psi.org::500c504a-a920-4633-a650-cfe276891810" providerId="AD"/>
  <p188:author id="{33D2FB32-FB58-4C37-39CD-2F5E114658DE}" name="Abednego Musau" initials="AM" userId="S::amusau@psi.org::3bd0e0f3-3202-45c6-b544-f3477ff240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799"/>
    <a:srgbClr val="FAF162"/>
    <a:srgbClr val="8FC9C8"/>
    <a:srgbClr val="00AC69"/>
    <a:srgbClr val="EE8616"/>
    <a:srgbClr val="EA6B24"/>
    <a:srgbClr val="CF5063"/>
    <a:srgbClr val="65962B"/>
    <a:srgbClr val="807F83"/>
    <a:srgbClr val="FBC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B6076-CD65-44A5-AF32-E2211CC804C3}" v="350" dt="2025-10-24T11:49:43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8808" autoAdjust="0"/>
  </p:normalViewPr>
  <p:slideViewPr>
    <p:cSldViewPr snapToGrid="0" snapToObjects="1">
      <p:cViewPr>
        <p:scale>
          <a:sx n="30" d="100"/>
          <a:sy n="30" d="100"/>
        </p:scale>
        <p:origin x="1074" y="-4476"/>
      </p:cViewPr>
      <p:guideLst>
        <p:guide orient="horz" pos="6744"/>
        <p:guide pos="9792"/>
        <p:guide pos="10368"/>
        <p:guide pos="744"/>
        <p:guide pos="19392"/>
        <p:guide orient="horz" pos="25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Phillips" userId="S::mphillips@psi.org::500c504a-a920-4633-a650-cfe276891810" providerId="AD" clId="Web-{2F77725F-A81C-8F1B-E39B-EF8721F7BBF8}"/>
    <pc:docChg chg="modSld">
      <pc:chgData name="Mary Phillips" userId="S::mphillips@psi.org::500c504a-a920-4633-a650-cfe276891810" providerId="AD" clId="Web-{2F77725F-A81C-8F1B-E39B-EF8721F7BBF8}" dt="2025-10-20T18:27:25.022" v="10" actId="20577"/>
      <pc:docMkLst>
        <pc:docMk/>
      </pc:docMkLst>
      <pc:sldChg chg="modSp">
        <pc:chgData name="Mary Phillips" userId="S::mphillips@psi.org::500c504a-a920-4633-a650-cfe276891810" providerId="AD" clId="Web-{2F77725F-A81C-8F1B-E39B-EF8721F7BBF8}" dt="2025-10-20T18:27:25.022" v="10" actId="20577"/>
        <pc:sldMkLst>
          <pc:docMk/>
          <pc:sldMk cId="3003440709" sldId="256"/>
        </pc:sldMkLst>
        <pc:spChg chg="mod">
          <ac:chgData name="Mary Phillips" userId="S::mphillips@psi.org::500c504a-a920-4633-a650-cfe276891810" providerId="AD" clId="Web-{2F77725F-A81C-8F1B-E39B-EF8721F7BBF8}" dt="2025-10-20T18:27:25.022" v="10" actId="20577"/>
          <ac:spMkLst>
            <pc:docMk/>
            <pc:sldMk cId="3003440709" sldId="256"/>
            <ac:spMk id="41" creationId="{6C227076-3A40-394C-4489-73070617DA28}"/>
          </ac:spMkLst>
        </pc:spChg>
      </pc:sldChg>
    </pc:docChg>
  </pc:docChgLst>
  <pc:docChgLst>
    <pc:chgData name="Mary Phillips" userId="500c504a-a920-4633-a650-cfe276891810" providerId="ADAL" clId="{8B9B6076-CD65-44A5-AF32-E2211CC804C3}"/>
    <pc:docChg chg="undo custSel modSld">
      <pc:chgData name="Mary Phillips" userId="500c504a-a920-4633-a650-cfe276891810" providerId="ADAL" clId="{8B9B6076-CD65-44A5-AF32-E2211CC804C3}" dt="2025-10-10T00:09:46.337" v="3506" actId="1076"/>
      <pc:docMkLst>
        <pc:docMk/>
      </pc:docMkLst>
      <pc:sldChg chg="addSp delSp modSp mod">
        <pc:chgData name="Mary Phillips" userId="500c504a-a920-4633-a650-cfe276891810" providerId="ADAL" clId="{8B9B6076-CD65-44A5-AF32-E2211CC804C3}" dt="2025-10-10T00:09:46.337" v="3506" actId="1076"/>
        <pc:sldMkLst>
          <pc:docMk/>
          <pc:sldMk cId="3003440709" sldId="256"/>
        </pc:sldMkLst>
        <pc:spChg chg="mod">
          <ac:chgData name="Mary Phillips" userId="500c504a-a920-4633-a650-cfe276891810" providerId="ADAL" clId="{8B9B6076-CD65-44A5-AF32-E2211CC804C3}" dt="2025-10-09T23:25:16.361" v="2238" actId="1076"/>
          <ac:spMkLst>
            <pc:docMk/>
            <pc:sldMk cId="3003440709" sldId="256"/>
            <ac:spMk id="8" creationId="{00000000-0000-0000-0000-000000000000}"/>
          </ac:spMkLst>
        </pc:spChg>
        <pc:spChg chg="add mod">
          <ac:chgData name="Mary Phillips" userId="500c504a-a920-4633-a650-cfe276891810" providerId="ADAL" clId="{8B9B6076-CD65-44A5-AF32-E2211CC804C3}" dt="2025-10-09T23:55:06.067" v="3390" actId="1076"/>
          <ac:spMkLst>
            <pc:docMk/>
            <pc:sldMk cId="3003440709" sldId="256"/>
            <ac:spMk id="16" creationId="{558A7F87-BEEA-A8D0-FD97-DDF870AD373B}"/>
          </ac:spMkLst>
        </pc:spChg>
        <pc:spChg chg="add mod">
          <ac:chgData name="Mary Phillips" userId="500c504a-a920-4633-a650-cfe276891810" providerId="ADAL" clId="{8B9B6076-CD65-44A5-AF32-E2211CC804C3}" dt="2025-10-09T23:25:16.361" v="2238" actId="1076"/>
          <ac:spMkLst>
            <pc:docMk/>
            <pc:sldMk cId="3003440709" sldId="256"/>
            <ac:spMk id="20" creationId="{3C053590-B851-FA11-FB0A-2EBF57D461E4}"/>
          </ac:spMkLst>
        </pc:spChg>
        <pc:spChg chg="add mod ord">
          <ac:chgData name="Mary Phillips" userId="500c504a-a920-4633-a650-cfe276891810" providerId="ADAL" clId="{8B9B6076-CD65-44A5-AF32-E2211CC804C3}" dt="2025-10-09T23:48:50.295" v="2579" actId="20577"/>
          <ac:spMkLst>
            <pc:docMk/>
            <pc:sldMk cId="3003440709" sldId="256"/>
            <ac:spMk id="21" creationId="{F4DD303F-B80E-379F-D37C-598572CD4419}"/>
          </ac:spMkLst>
        </pc:spChg>
        <pc:spChg chg="add mod">
          <ac:chgData name="Mary Phillips" userId="500c504a-a920-4633-a650-cfe276891810" providerId="ADAL" clId="{8B9B6076-CD65-44A5-AF32-E2211CC804C3}" dt="2025-10-09T23:47:56.989" v="2564" actId="14100"/>
          <ac:spMkLst>
            <pc:docMk/>
            <pc:sldMk cId="3003440709" sldId="256"/>
            <ac:spMk id="23" creationId="{8EBE8674-0DD5-122C-1301-54218B293096}"/>
          </ac:spMkLst>
        </pc:spChg>
        <pc:spChg chg="mod">
          <ac:chgData name="Mary Phillips" userId="500c504a-a920-4633-a650-cfe276891810" providerId="ADAL" clId="{8B9B6076-CD65-44A5-AF32-E2211CC804C3}" dt="2025-10-10T00:09:46.337" v="3506" actId="1076"/>
          <ac:spMkLst>
            <pc:docMk/>
            <pc:sldMk cId="3003440709" sldId="256"/>
            <ac:spMk id="28" creationId="{00000000-0000-0000-0000-000000000000}"/>
          </ac:spMkLst>
        </pc:spChg>
        <pc:spChg chg="add mod">
          <ac:chgData name="Mary Phillips" userId="500c504a-a920-4633-a650-cfe276891810" providerId="ADAL" clId="{8B9B6076-CD65-44A5-AF32-E2211CC804C3}" dt="2025-10-10T00:08:26.471" v="3495" actId="1076"/>
          <ac:spMkLst>
            <pc:docMk/>
            <pc:sldMk cId="3003440709" sldId="256"/>
            <ac:spMk id="33" creationId="{CD019520-4E03-C588-4013-6BBDF76B3BF8}"/>
          </ac:spMkLst>
        </pc:spChg>
        <pc:spChg chg="mod">
          <ac:chgData name="Mary Phillips" userId="500c504a-a920-4633-a650-cfe276891810" providerId="ADAL" clId="{8B9B6076-CD65-44A5-AF32-E2211CC804C3}" dt="2025-10-09T23:25:11.310" v="2237" actId="1076"/>
          <ac:spMkLst>
            <pc:docMk/>
            <pc:sldMk cId="3003440709" sldId="256"/>
            <ac:spMk id="41" creationId="{6C227076-3A40-394C-4489-73070617DA28}"/>
          </ac:spMkLst>
        </pc:spChg>
        <pc:spChg chg="mod">
          <ac:chgData name="Mary Phillips" userId="500c504a-a920-4633-a650-cfe276891810" providerId="ADAL" clId="{8B9B6076-CD65-44A5-AF32-E2211CC804C3}" dt="2025-10-09T23:54:38.826" v="3388" actId="20577"/>
          <ac:spMkLst>
            <pc:docMk/>
            <pc:sldMk cId="3003440709" sldId="256"/>
            <ac:spMk id="54" creationId="{00000000-0000-0000-0000-000000000000}"/>
          </ac:spMkLst>
        </pc:spChg>
        <pc:graphicFrameChg chg="add mod">
          <ac:chgData name="Mary Phillips" userId="500c504a-a920-4633-a650-cfe276891810" providerId="ADAL" clId="{8B9B6076-CD65-44A5-AF32-E2211CC804C3}" dt="2025-10-09T23:51:09.329" v="2603" actId="20577"/>
          <ac:graphicFrameMkLst>
            <pc:docMk/>
            <pc:sldMk cId="3003440709" sldId="256"/>
            <ac:graphicFrameMk id="9" creationId="{604ED73C-C5DA-18F3-86EA-CA7A6F7DD67E}"/>
          </ac:graphicFrameMkLst>
        </pc:graphicFrameChg>
        <pc:graphicFrameChg chg="add mod">
          <ac:chgData name="Mary Phillips" userId="500c504a-a920-4633-a650-cfe276891810" providerId="ADAL" clId="{8B9B6076-CD65-44A5-AF32-E2211CC804C3}" dt="2025-10-10T00:07:48.760" v="3477" actId="1036"/>
          <ac:graphicFrameMkLst>
            <pc:docMk/>
            <pc:sldMk cId="3003440709" sldId="256"/>
            <ac:graphicFrameMk id="27" creationId="{E36DDF73-23A1-09E9-64EE-1B2747F9D2AA}"/>
          </ac:graphicFrameMkLst>
        </pc:graphicFrameChg>
        <pc:graphicFrameChg chg="add mod">
          <ac:chgData name="Mary Phillips" userId="500c504a-a920-4633-a650-cfe276891810" providerId="ADAL" clId="{8B9B6076-CD65-44A5-AF32-E2211CC804C3}" dt="2025-10-10T00:07:48.760" v="3477" actId="1036"/>
          <ac:graphicFrameMkLst>
            <pc:docMk/>
            <pc:sldMk cId="3003440709" sldId="256"/>
            <ac:graphicFrameMk id="29" creationId="{69AEFCD2-38E8-38E6-D7DC-EE1419ACDA7F}"/>
          </ac:graphicFrameMkLst>
        </pc:graphicFrameChg>
        <pc:graphicFrameChg chg="add mod">
          <ac:chgData name="Mary Phillips" userId="500c504a-a920-4633-a650-cfe276891810" providerId="ADAL" clId="{8B9B6076-CD65-44A5-AF32-E2211CC804C3}" dt="2025-10-10T00:07:48.760" v="3477" actId="1036"/>
          <ac:graphicFrameMkLst>
            <pc:docMk/>
            <pc:sldMk cId="3003440709" sldId="256"/>
            <ac:graphicFrameMk id="30" creationId="{9CF46B72-4CF5-84ED-AD8C-6D7B4FF9B247}"/>
          </ac:graphicFrameMkLst>
        </pc:graphicFrameChg>
        <pc:graphicFrameChg chg="add mod">
          <ac:chgData name="Mary Phillips" userId="500c504a-a920-4633-a650-cfe276891810" providerId="ADAL" clId="{8B9B6076-CD65-44A5-AF32-E2211CC804C3}" dt="2025-10-10T00:09:07.984" v="3504" actId="1076"/>
          <ac:graphicFrameMkLst>
            <pc:docMk/>
            <pc:sldMk cId="3003440709" sldId="256"/>
            <ac:graphicFrameMk id="31" creationId="{9577DD6C-D2A2-710C-5748-6088A28CBE97}"/>
          </ac:graphicFrameMkLst>
        </pc:graphicFrameChg>
        <pc:cxnChg chg="add mod">
          <ac:chgData name="Mary Phillips" userId="500c504a-a920-4633-a650-cfe276891810" providerId="ADAL" clId="{8B9B6076-CD65-44A5-AF32-E2211CC804C3}" dt="2025-10-10T00:09:26.732" v="3505" actId="208"/>
          <ac:cxnSpMkLst>
            <pc:docMk/>
            <pc:sldMk cId="3003440709" sldId="256"/>
            <ac:cxnSpMk id="36" creationId="{C311745F-15D2-342D-2BBF-331ECC87B348}"/>
          </ac:cxnSpMkLst>
        </pc:cxnChg>
        <pc:cxnChg chg="add mod">
          <ac:chgData name="Mary Phillips" userId="500c504a-a920-4633-a650-cfe276891810" providerId="ADAL" clId="{8B9B6076-CD65-44A5-AF32-E2211CC804C3}" dt="2025-10-10T00:09:26.732" v="3505" actId="208"/>
          <ac:cxnSpMkLst>
            <pc:docMk/>
            <pc:sldMk cId="3003440709" sldId="256"/>
            <ac:cxnSpMk id="37" creationId="{0E275E58-9EEC-2582-F523-7F0E566DA2A2}"/>
          </ac:cxnSpMkLst>
        </pc:cxnChg>
        <pc:cxnChg chg="add mod">
          <ac:chgData name="Mary Phillips" userId="500c504a-a920-4633-a650-cfe276891810" providerId="ADAL" clId="{8B9B6076-CD65-44A5-AF32-E2211CC804C3}" dt="2025-10-10T00:09:26.732" v="3505" actId="208"/>
          <ac:cxnSpMkLst>
            <pc:docMk/>
            <pc:sldMk cId="3003440709" sldId="256"/>
            <ac:cxnSpMk id="38" creationId="{B822CBEE-AD62-87BF-F84E-AC14337C6731}"/>
          </ac:cxnSpMkLst>
        </pc:cxnChg>
      </pc:sldChg>
    </pc:docChg>
  </pc:docChgLst>
  <pc:docChgLst>
    <pc:chgData name="Mary Phillips" userId="500c504a-a920-4633-a650-cfe276891810" providerId="ADAL" clId="{15908A2A-E823-4DD4-A54F-420875A32357}"/>
    <pc:docChg chg="custSel modSld">
      <pc:chgData name="Mary Phillips" userId="500c504a-a920-4633-a650-cfe276891810" providerId="ADAL" clId="{15908A2A-E823-4DD4-A54F-420875A32357}" dt="2025-10-24T12:10:21.569" v="1062" actId="20577"/>
      <pc:docMkLst>
        <pc:docMk/>
      </pc:docMkLst>
      <pc:sldChg chg="addSp delSp modSp mod modCm">
        <pc:chgData name="Mary Phillips" userId="500c504a-a920-4633-a650-cfe276891810" providerId="ADAL" clId="{15908A2A-E823-4DD4-A54F-420875A32357}" dt="2025-10-24T12:10:21.569" v="1062" actId="20577"/>
        <pc:sldMkLst>
          <pc:docMk/>
          <pc:sldMk cId="3003440709" sldId="256"/>
        </pc:sldMkLst>
        <pc:spChg chg="mod">
          <ac:chgData name="Mary Phillips" userId="500c504a-a920-4633-a650-cfe276891810" providerId="ADAL" clId="{15908A2A-E823-4DD4-A54F-420875A32357}" dt="2025-10-24T12:08:15.121" v="1054" actId="1076"/>
          <ac:spMkLst>
            <pc:docMk/>
            <pc:sldMk cId="3003440709" sldId="256"/>
            <ac:spMk id="18" creationId="{94D7AFA1-42E4-4204-7409-3085722E8830}"/>
          </ac:spMkLst>
        </pc:spChg>
        <pc:spChg chg="mod">
          <ac:chgData name="Mary Phillips" userId="500c504a-a920-4633-a650-cfe276891810" providerId="ADAL" clId="{15908A2A-E823-4DD4-A54F-420875A32357}" dt="2025-10-24T11:48:47.507" v="932" actId="20577"/>
          <ac:spMkLst>
            <pc:docMk/>
            <pc:sldMk cId="3003440709" sldId="256"/>
            <ac:spMk id="21" creationId="{F4DD303F-B80E-379F-D37C-598572CD4419}"/>
          </ac:spMkLst>
        </pc:spChg>
        <pc:spChg chg="mod">
          <ac:chgData name="Mary Phillips" userId="500c504a-a920-4633-a650-cfe276891810" providerId="ADAL" clId="{15908A2A-E823-4DD4-A54F-420875A32357}" dt="2025-10-21T15:24:47.429" v="241" actId="1076"/>
          <ac:spMkLst>
            <pc:docMk/>
            <pc:sldMk cId="3003440709" sldId="256"/>
            <ac:spMk id="23" creationId="{8EBE8674-0DD5-122C-1301-54218B293096}"/>
          </ac:spMkLst>
        </pc:spChg>
        <pc:spChg chg="mod">
          <ac:chgData name="Mary Phillips" userId="500c504a-a920-4633-a650-cfe276891810" providerId="ADAL" clId="{15908A2A-E823-4DD4-A54F-420875A32357}" dt="2025-10-24T12:07:35.466" v="1053" actId="1076"/>
          <ac:spMkLst>
            <pc:docMk/>
            <pc:sldMk cId="3003440709" sldId="256"/>
            <ac:spMk id="28" creationId="{00000000-0000-0000-0000-000000000000}"/>
          </ac:spMkLst>
        </pc:spChg>
        <pc:spChg chg="mod">
          <ac:chgData name="Mary Phillips" userId="500c504a-a920-4633-a650-cfe276891810" providerId="ADAL" clId="{15908A2A-E823-4DD4-A54F-420875A32357}" dt="2025-10-21T15:50:41.427" v="384" actId="20577"/>
          <ac:spMkLst>
            <pc:docMk/>
            <pc:sldMk cId="3003440709" sldId="256"/>
            <ac:spMk id="33" creationId="{CD019520-4E03-C588-4013-6BBDF76B3BF8}"/>
          </ac:spMkLst>
        </pc:spChg>
        <pc:spChg chg="add mod">
          <ac:chgData name="Mary Phillips" userId="500c504a-a920-4633-a650-cfe276891810" providerId="ADAL" clId="{15908A2A-E823-4DD4-A54F-420875A32357}" dt="2025-10-21T16:10:07.097" v="711" actId="14100"/>
          <ac:spMkLst>
            <pc:docMk/>
            <pc:sldMk cId="3003440709" sldId="256"/>
            <ac:spMk id="35" creationId="{1BB23B7B-BADB-2288-2931-FD7F60031DF3}"/>
          </ac:spMkLst>
        </pc:spChg>
        <pc:spChg chg="mod">
          <ac:chgData name="Mary Phillips" userId="500c504a-a920-4633-a650-cfe276891810" providerId="ADAL" clId="{15908A2A-E823-4DD4-A54F-420875A32357}" dt="2025-10-24T12:10:14.715" v="1058" actId="20577"/>
          <ac:spMkLst>
            <pc:docMk/>
            <pc:sldMk cId="3003440709" sldId="256"/>
            <ac:spMk id="41" creationId="{6C227076-3A40-394C-4489-73070617DA28}"/>
          </ac:spMkLst>
        </pc:spChg>
        <pc:spChg chg="add mod">
          <ac:chgData name="Mary Phillips" userId="500c504a-a920-4633-a650-cfe276891810" providerId="ADAL" clId="{15908A2A-E823-4DD4-A54F-420875A32357}" dt="2025-10-21T16:06:52.793" v="622" actId="1076"/>
          <ac:spMkLst>
            <pc:docMk/>
            <pc:sldMk cId="3003440709" sldId="256"/>
            <ac:spMk id="42" creationId="{C866DEFB-74BF-B02F-2215-934A6348C9EB}"/>
          </ac:spMkLst>
        </pc:spChg>
        <pc:spChg chg="mod">
          <ac:chgData name="Mary Phillips" userId="500c504a-a920-4633-a650-cfe276891810" providerId="ADAL" clId="{15908A2A-E823-4DD4-A54F-420875A32357}" dt="2025-10-24T12:10:21.569" v="1062" actId="20577"/>
          <ac:spMkLst>
            <pc:docMk/>
            <pc:sldMk cId="3003440709" sldId="256"/>
            <ac:spMk id="54" creationId="{00000000-0000-0000-0000-000000000000}"/>
          </ac:spMkLst>
        </pc:spChg>
        <pc:graphicFrameChg chg="mod">
          <ac:chgData name="Mary Phillips" userId="500c504a-a920-4633-a650-cfe276891810" providerId="ADAL" clId="{15908A2A-E823-4DD4-A54F-420875A32357}" dt="2025-10-24T11:49:43.277" v="959" actId="20577"/>
          <ac:graphicFrameMkLst>
            <pc:docMk/>
            <pc:sldMk cId="3003440709" sldId="256"/>
            <ac:graphicFrameMk id="9" creationId="{604ED73C-C5DA-18F3-86EA-CA7A6F7DD67E}"/>
          </ac:graphicFrameMkLst>
        </pc:graphicFrameChg>
        <pc:graphicFrameChg chg="add mod">
          <ac:chgData name="Mary Phillips" userId="500c504a-a920-4633-a650-cfe276891810" providerId="ADAL" clId="{15908A2A-E823-4DD4-A54F-420875A32357}" dt="2025-10-21T16:06:46.895" v="621" actId="1076"/>
          <ac:graphicFrameMkLst>
            <pc:docMk/>
            <pc:sldMk cId="3003440709" sldId="256"/>
            <ac:graphicFrameMk id="15" creationId="{DA16AD3B-DECE-B66E-1FA4-6B996098DC18}"/>
          </ac:graphicFrameMkLst>
        </pc:graphicFrameChg>
        <pc:graphicFrameChg chg="add mod">
          <ac:chgData name="Mary Phillips" userId="500c504a-a920-4633-a650-cfe276891810" providerId="ADAL" clId="{15908A2A-E823-4DD4-A54F-420875A32357}" dt="2025-10-21T16:06:46.895" v="621" actId="1076"/>
          <ac:graphicFrameMkLst>
            <pc:docMk/>
            <pc:sldMk cId="3003440709" sldId="256"/>
            <ac:graphicFrameMk id="25" creationId="{BC9A2DF3-04F8-D254-3D46-8BAED56CB90A}"/>
          </ac:graphicFrameMkLst>
        </pc:graphicFrameChg>
        <pc:graphicFrameChg chg="add mod">
          <ac:chgData name="Mary Phillips" userId="500c504a-a920-4633-a650-cfe276891810" providerId="ADAL" clId="{15908A2A-E823-4DD4-A54F-420875A32357}" dt="2025-10-21T16:16:51.604" v="817" actId="404"/>
          <ac:graphicFrameMkLst>
            <pc:docMk/>
            <pc:sldMk cId="3003440709" sldId="256"/>
            <ac:graphicFrameMk id="40" creationId="{567A9A92-48B7-DA77-482E-BF88F5983CF5}"/>
          </ac:graphicFrameMkLst>
        </pc:graphicFrameChg>
        <pc:picChg chg="add mod">
          <ac:chgData name="Mary Phillips" userId="500c504a-a920-4633-a650-cfe276891810" providerId="ADAL" clId="{15908A2A-E823-4DD4-A54F-420875A32357}" dt="2025-10-20T18:46:42.213" v="185" actId="1076"/>
          <ac:picMkLst>
            <pc:docMk/>
            <pc:sldMk cId="3003440709" sldId="256"/>
            <ac:picMk id="14" creationId="{70C9A17A-6844-AE41-DEC1-7BEBD33F5081}"/>
          </ac:picMkLst>
        </pc:picChg>
        <pc:picChg chg="add mod">
          <ac:chgData name="Mary Phillips" userId="500c504a-a920-4633-a650-cfe276891810" providerId="ADAL" clId="{15908A2A-E823-4DD4-A54F-420875A32357}" dt="2025-10-20T18:55:17.399" v="198" actId="1076"/>
          <ac:picMkLst>
            <pc:docMk/>
            <pc:sldMk cId="3003440709" sldId="256"/>
            <ac:picMk id="22" creationId="{05C2740E-7104-8120-A50F-6C0A207D88E8}"/>
          </ac:picMkLst>
        </pc:picChg>
        <pc:picChg chg="add mod">
          <ac:chgData name="Mary Phillips" userId="500c504a-a920-4633-a650-cfe276891810" providerId="ADAL" clId="{15908A2A-E823-4DD4-A54F-420875A32357}" dt="2025-10-20T18:55:10.566" v="195" actId="1076"/>
          <ac:picMkLst>
            <pc:docMk/>
            <pc:sldMk cId="3003440709" sldId="256"/>
            <ac:picMk id="26" creationId="{E31C8CA9-67C6-E6C3-000C-FFE8A4CD21F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y Phillips" userId="500c504a-a920-4633-a650-cfe276891810" providerId="ADAL" clId="{15908A2A-E823-4DD4-A54F-420875A32357}" dt="2025-10-21T16:19:04.934" v="831" actId="20577"/>
              <pc2:cmMkLst xmlns:pc2="http://schemas.microsoft.com/office/powerpoint/2019/9/main/command">
                <pc:docMk/>
                <pc:sldMk cId="3003440709" sldId="256"/>
                <pc2:cmMk id="{5989DE4A-8192-4149-A68D-483B0873EE70}"/>
              </pc2:cmMkLst>
            </pc226:cmChg>
            <pc226:cmChg xmlns:pc226="http://schemas.microsoft.com/office/powerpoint/2022/06/main/command" chg="mod">
              <pc226:chgData name="Mary Phillips" userId="500c504a-a920-4633-a650-cfe276891810" providerId="ADAL" clId="{15908A2A-E823-4DD4-A54F-420875A32357}" dt="2025-10-21T14:50:55.983" v="235" actId="20577"/>
              <pc2:cmMkLst xmlns:pc2="http://schemas.microsoft.com/office/powerpoint/2019/9/main/command">
                <pc:docMk/>
                <pc:sldMk cId="3003440709" sldId="256"/>
                <pc2:cmMk id="{5E0CBE7C-EBC9-4A3F-9398-47C19F09885E}"/>
              </pc2:cmMkLst>
            </pc226:cmChg>
            <pc226:cmChg xmlns:pc226="http://schemas.microsoft.com/office/powerpoint/2022/06/main/command" chg="mod">
              <pc226:chgData name="Mary Phillips" userId="500c504a-a920-4633-a650-cfe276891810" providerId="ADAL" clId="{15908A2A-E823-4DD4-A54F-420875A32357}" dt="2025-10-21T16:08:22.142" v="688" actId="20577"/>
              <pc2:cmMkLst xmlns:pc2="http://schemas.microsoft.com/office/powerpoint/2019/9/main/command">
                <pc:docMk/>
                <pc:sldMk cId="3003440709" sldId="256"/>
                <pc2:cmMk id="{18F2F4AE-68B8-4EDB-9F61-2C90337480AC}"/>
              </pc2:cmMkLst>
            </pc226:cmChg>
            <pc226:cmChg xmlns:pc226="http://schemas.microsoft.com/office/powerpoint/2022/06/main/command" chg="mod">
              <pc226:chgData name="Mary Phillips" userId="500c504a-a920-4633-a650-cfe276891810" providerId="ADAL" clId="{15908A2A-E823-4DD4-A54F-420875A32357}" dt="2025-10-24T12:07:24.194" v="1052" actId="20577"/>
              <pc2:cmMkLst xmlns:pc2="http://schemas.microsoft.com/office/powerpoint/2019/9/main/command">
                <pc:docMk/>
                <pc:sldMk cId="3003440709" sldId="256"/>
                <pc2:cmMk id="{2CEE7DC8-5F13-4BB6-9574-A6AEA1C54B3D}"/>
              </pc2:cmMkLst>
            </pc226:cmChg>
          </p:ext>
        </pc:extLst>
      </pc:sldChg>
    </pc:docChg>
  </pc:docChgLst>
  <pc:docChgLst>
    <pc:chgData name="Abednego Musau" userId="S::amusau@psi.org::3bd0e0f3-3202-45c6-b544-f3477ff24033" providerId="AD" clId="Web-{A61F7F1B-DC40-59BB-FE65-D289D1569024}"/>
    <pc:docChg chg="mod modSld">
      <pc:chgData name="Abednego Musau" userId="S::amusau@psi.org::3bd0e0f3-3202-45c6-b544-f3477ff24033" providerId="AD" clId="Web-{A61F7F1B-DC40-59BB-FE65-D289D1569024}" dt="2025-10-21T11:50:22.711" v="12" actId="20577"/>
      <pc:docMkLst>
        <pc:docMk/>
      </pc:docMkLst>
      <pc:sldChg chg="modSp">
        <pc:chgData name="Abednego Musau" userId="S::amusau@psi.org::3bd0e0f3-3202-45c6-b544-f3477ff24033" providerId="AD" clId="Web-{A61F7F1B-DC40-59BB-FE65-D289D1569024}" dt="2025-10-21T11:50:22.711" v="12" actId="20577"/>
        <pc:sldMkLst>
          <pc:docMk/>
          <pc:sldMk cId="3003440709" sldId="256"/>
        </pc:sldMkLst>
        <pc:spChg chg="mod">
          <ac:chgData name="Abednego Musau" userId="S::amusau@psi.org::3bd0e0f3-3202-45c6-b544-f3477ff24033" providerId="AD" clId="Web-{A61F7F1B-DC40-59BB-FE65-D289D1569024}" dt="2025-10-21T11:43:16.419" v="6" actId="20577"/>
          <ac:spMkLst>
            <pc:docMk/>
            <pc:sldMk cId="3003440709" sldId="256"/>
            <ac:spMk id="8" creationId="{00000000-0000-0000-0000-000000000000}"/>
          </ac:spMkLst>
        </pc:spChg>
        <pc:spChg chg="mod">
          <ac:chgData name="Abednego Musau" userId="S::amusau@psi.org::3bd0e0f3-3202-45c6-b544-f3477ff24033" providerId="AD" clId="Web-{A61F7F1B-DC40-59BB-FE65-D289D1569024}" dt="2025-10-21T11:50:22.711" v="12" actId="20577"/>
          <ac:spMkLst>
            <pc:docMk/>
            <pc:sldMk cId="3003440709" sldId="256"/>
            <ac:spMk id="28" creationId="{00000000-0000-0000-0000-000000000000}"/>
          </ac:spMkLst>
        </pc:spChg>
        <pc:spChg chg="mod">
          <ac:chgData name="Abednego Musau" userId="S::amusau@psi.org::3bd0e0f3-3202-45c6-b544-f3477ff24033" providerId="AD" clId="Web-{A61F7F1B-DC40-59BB-FE65-D289D1569024}" dt="2025-10-21T11:43:02.716" v="4" actId="20577"/>
          <ac:spMkLst>
            <pc:docMk/>
            <pc:sldMk cId="3003440709" sldId="256"/>
            <ac:spMk id="41" creationId="{6C227076-3A40-394C-4489-73070617DA2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siorg.sharepoint.com/sites/us_a360/Adolescents%20360%20Amplify/Research%20and%20Learning/Conferences/2025_ICFP/Postpartum%20Family%20Planning%20Uptake%20among%20Adolescents/PPFP%20In%20Nigeria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siorg.sharepoint.com/sites/us_a360/Adolescents%20360%20Amplify/Research%20and%20Learning/Conferences/2025_ICFP/Postpartum%20Family%20Planning%20Uptake%20among%20Adolescents/PPFP%20In%20Nigeria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siorg.sharepoint.com/sites/us_a360/Adolescents%20360%20Amplify/Research%20and%20Learning/Conferences/2025_ICFP/Postpartum%20Family%20Planning%20Uptake%20among%20Adolescents/PPFP%20In%20Nigeria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siorg.sharepoint.com/sites/us_a360/Adolescents%20360%20Amplify/Research%20and%20Learning/Conferences/2025_ICFP/Postpartum%20Family%20Planning%20Uptake%20among%20Adolescents/PPFP%20In%20Nigeria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siorg.sharepoint.com/sites/us_a360/Adolescents%20360%20Amplify/Research%20and%20Learning/Conferences/2025_ICFP/Postpartum%20Family%20Planning%20Uptake%20among%20Adolescents/PPFP%20In%20Nigeria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psiorg.sharepoint.com/sites/us_a360/Adolescents%20360%20Amplify/Research%20and%20Learning/Conferences/2025_ICFP/Postpartum%20Family%20Planning%20Uptake%20among%20Adolescents/PPFP%20In%20Nigeria%20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77"/>
                <a:ea typeface="Arial" charset="0"/>
                <a:cs typeface="Poppins" pitchFamily="2" charset="77"/>
              </a:rPr>
              <a:t>Fig 2. Girls in the intervention group were </a:t>
            </a:r>
            <a:r>
              <a:rPr lang="en-US" sz="3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77"/>
                <a:ea typeface="Arial" charset="0"/>
                <a:cs typeface="Poppins" pitchFamily="2" charset="77"/>
              </a:rPr>
              <a:t>3.1 times more likely to be using family planning post-delivery</a:t>
            </a:r>
          </a:p>
          <a:p>
            <a:pPr>
              <a:defRPr sz="3000">
                <a:latin typeface="+mj-lt"/>
              </a:defRPr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77"/>
                <a:ea typeface="Roboto Light" panose="02000000000000000000" pitchFamily="2" charset="0"/>
                <a:cs typeface="Poppins" pitchFamily="2" charset="77"/>
              </a:rPr>
              <a:t>(IRR=3.13, 95% CI: 2.45,4.00: p&lt;0.001)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c:rich>
      </c:tx>
      <c:layout>
        <c:manualLayout>
          <c:xMode val="edge"/>
          <c:yMode val="edge"/>
          <c:x val="0.1061764705882353"/>
          <c:y val="7.2481918109181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Sheet1!$B$17:$C$17</c:f>
              <c:strCache>
                <c:ptCount val="1"/>
                <c:pt idx="0">
                  <c:v>Using contraception at time of survey</c:v>
                </c:pt>
              </c:strCache>
              <c:extLst/>
            </c:strRef>
          </c:cat>
          <c:val>
            <c:numRef>
              <c:f>Sheet1!$B$18:$C$18</c:f>
              <c:numCache>
                <c:formatCode>0%</c:formatCode>
                <c:ptCount val="1"/>
                <c:pt idx="0">
                  <c:v>0.47399999999999998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A81-406A-8B5F-83E467FEA80B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Comparison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Sheet1!$B$17:$C$17</c:f>
              <c:strCache>
                <c:ptCount val="1"/>
                <c:pt idx="0">
                  <c:v>Using contraception at time of survey</c:v>
                </c:pt>
              </c:strCache>
              <c:extLst/>
            </c:strRef>
          </c:cat>
          <c:val>
            <c:numRef>
              <c:f>Sheet1!$B$19:$C$19</c:f>
              <c:numCache>
                <c:formatCode>0%</c:formatCode>
                <c:ptCount val="1"/>
                <c:pt idx="0">
                  <c:v>0.19900000000000001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A81-406A-8B5F-83E467FEA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9599663"/>
        <c:axId val="1119597263"/>
      </c:barChart>
      <c:catAx>
        <c:axId val="111959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597263"/>
        <c:crosses val="autoZero"/>
        <c:auto val="1"/>
        <c:lblAlgn val="ctr"/>
        <c:lblOffset val="100"/>
        <c:noMultiLvlLbl val="0"/>
      </c:catAx>
      <c:valAx>
        <c:axId val="1119597263"/>
        <c:scaling>
          <c:orientation val="minMax"/>
          <c:max val="0.7500000000000001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 dirty="0"/>
                  <a:t>% of participants</a:t>
                </a:r>
              </a:p>
            </c:rich>
          </c:tx>
          <c:layout>
            <c:manualLayout>
              <c:xMode val="edge"/>
              <c:yMode val="edge"/>
              <c:x val="6.009110866540825E-3"/>
              <c:y val="0.4067801204979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59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500" dirty="0"/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2"/>
          <c:order val="2"/>
          <c:tx>
            <c:strRef>
              <c:f>Sheet1!$K$80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48-49DA-A5FE-E9AD0D6160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48-49DA-A5FE-E9AD0D6160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Sheet1!$H$81:$H$82</c:f>
              <c:strCache>
                <c:ptCount val="2"/>
                <c:pt idx="0">
                  <c:v>15-17</c:v>
                </c:pt>
                <c:pt idx="1">
                  <c:v>18-19</c:v>
                </c:pt>
              </c:strCache>
            </c:strRef>
          </c:cat>
          <c:val>
            <c:numRef>
              <c:f>Sheet1!$K$81:$K$82</c:f>
              <c:numCache>
                <c:formatCode>0%</c:formatCode>
                <c:ptCount val="2"/>
                <c:pt idx="0">
                  <c:v>0.27900000000000003</c:v>
                </c:pt>
                <c:pt idx="1">
                  <c:v>0.72100000000000009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48-49DA-A5FE-E9AD0D616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Sheet1!$I$80</c15:sqref>
                        </c15:formulaRef>
                      </c:ext>
                    </c:extLst>
                    <c:strCache>
                      <c:ptCount val="1"/>
                      <c:pt idx="0">
                        <c:v>Intervention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C348-49DA-A5FE-E9AD0D6160D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C348-49DA-A5FE-E9AD0D6160D9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Sheet1!$H$81:$H$82</c15:sqref>
                        </c15:formulaRef>
                      </c:ext>
                    </c:extLst>
                    <c:strCache>
                      <c:ptCount val="2"/>
                      <c:pt idx="0">
                        <c:v>15-17</c:v>
                      </c:pt>
                      <c:pt idx="1">
                        <c:v>18-19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Sheet1!$I$81:$I$82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0.249</c:v>
                      </c:pt>
                      <c:pt idx="1">
                        <c:v>0.751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C348-49DA-A5FE-E9AD0D6160D9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Sheet1!$J$80</c15:sqref>
                        </c15:formulaRef>
                      </c:ext>
                    </c:extLst>
                    <c:strCache>
                      <c:ptCount val="1"/>
                      <c:pt idx="0">
                        <c:v>Comparison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348-49DA-A5FE-E9AD0D6160D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348-49DA-A5FE-E9AD0D6160D9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Sheet1!$H$81:$H$82</c15:sqref>
                        </c15:formulaRef>
                      </c:ext>
                    </c:extLst>
                    <c:strCache>
                      <c:ptCount val="2"/>
                      <c:pt idx="0">
                        <c:v>15-17</c:v>
                      </c:pt>
                      <c:pt idx="1">
                        <c:v>18-19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Sheet1!$J$81:$J$82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0.313</c:v>
                      </c:pt>
                      <c:pt idx="1">
                        <c:v>0.68599999999999994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348-49DA-A5FE-E9AD0D6160D9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Sheet1!$I$97</c:f>
              <c:strCache>
                <c:ptCount val="1"/>
                <c:pt idx="0">
                  <c:v>School Status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70-4487-8E6B-1D0C309530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70-4487-8E6B-1D0C309530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Sheet1!$H$98:$H$99</c:f>
              <c:strCache>
                <c:ptCount val="2"/>
                <c:pt idx="0">
                  <c:v>In-school</c:v>
                </c:pt>
                <c:pt idx="1">
                  <c:v>Out-of-school</c:v>
                </c:pt>
              </c:strCache>
            </c:strRef>
          </c:cat>
          <c:val>
            <c:numRef>
              <c:f>Sheet1!$I$98:$I$99</c:f>
              <c:numCache>
                <c:formatCode>0%</c:formatCode>
                <c:ptCount val="2"/>
                <c:pt idx="0">
                  <c:v>0.14299999999999999</c:v>
                </c:pt>
                <c:pt idx="1">
                  <c:v>0.85699999999999998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70-4487-8E6B-1D0C30953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Sheet1!$I$103</c:f>
              <c:strCache>
                <c:ptCount val="1"/>
                <c:pt idx="0">
                  <c:v>Poverty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B0-4384-84AD-B8F0CBA624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B0-4384-84AD-B8F0CBA624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Sheet1!$H$104:$H$105</c:f>
              <c:strCache>
                <c:ptCount val="2"/>
                <c:pt idx="0">
                  <c:v>Deprived</c:v>
                </c:pt>
                <c:pt idx="1">
                  <c:v>Not deprived</c:v>
                </c:pt>
              </c:strCache>
            </c:strRef>
          </c:cat>
          <c:val>
            <c:numRef>
              <c:f>Sheet1!$I$104:$I$105</c:f>
              <c:numCache>
                <c:formatCode>0%</c:formatCode>
                <c:ptCount val="2"/>
                <c:pt idx="0">
                  <c:v>0.31000000000000005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B0-4384-84AD-B8F0CBA62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500" dirty="0"/>
              <a:t>Previous Pregnancy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Sheet1!$I$108</c:f>
              <c:strCache>
                <c:ptCount val="1"/>
                <c:pt idx="0">
                  <c:v>Previous Pregnancy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C4-4BCC-87AE-EF1422D00A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C4-4BCC-87AE-EF1422D00A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Sheet1!$H$109:$H$110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Sheet1!$I$109:$I$110</c:f>
              <c:numCache>
                <c:formatCode>0%</c:formatCode>
                <c:ptCount val="2"/>
                <c:pt idx="0">
                  <c:v>0.31900000000000001</c:v>
                </c:pt>
                <c:pt idx="1">
                  <c:v>0.68100000000000005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C4-4BCC-87AE-EF1422D00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Intervention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061-4A4F-BDE8-0955731FF61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61-4A4F-BDE8-0955731FF61A}"/>
              </c:ext>
            </c:extLst>
          </c:dPt>
          <c:dLbls>
            <c:dLbl>
              <c:idx val="0"/>
              <c:layout>
                <c:manualLayout>
                  <c:x val="-0.26146347500407102"/>
                  <c:y val="-0.47121399112617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61-4A4F-BDE8-0955731FF6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61-4A4F-BDE8-0955731FF6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IUD, Implant, Injection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0.79100000000000004</c:v>
                </c:pt>
                <c:pt idx="1">
                  <c:v>0.20899999999999996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1-4A4F-BDE8-0955731FF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1-4AFA-878B-CB5C5A628CF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1-4AFA-878B-CB5C5A628CF4}"/>
              </c:ext>
            </c:extLst>
          </c:dPt>
          <c:dLbls>
            <c:dLbl>
              <c:idx val="0"/>
              <c:layout>
                <c:manualLayout>
                  <c:x val="-0.38293248656570589"/>
                  <c:y val="-0.1756376214548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1-4AFA-878B-CB5C5A628CF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D1-4AFA-878B-CB5C5A628C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IUD, Implant, Injection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0.58899999999999997</c:v>
                </c:pt>
                <c:pt idx="1">
                  <c:v>0.41100000000000003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1-4AFA-878B-CB5C5A628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Sheet1!$A$123</c:f>
              <c:strCache>
                <c:ptCount val="1"/>
                <c:pt idx="0">
                  <c:v>&lt;8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99-4AB3-9435-0C5B726AD5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799-4AB3-9435-0C5B726AD5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Sheet1!$B$122:$C$122</c:f>
              <c:strCache>
                <c:ptCount val="2"/>
                <c:pt idx="0">
                  <c:v>Intervention</c:v>
                </c:pt>
                <c:pt idx="1">
                  <c:v>Comparison</c:v>
                </c:pt>
              </c:strCache>
            </c:strRef>
          </c:cat>
          <c:val>
            <c:numRef>
              <c:f>Sheet1!$B$123:$C$123</c:f>
              <c:numCache>
                <c:formatCode>0%</c:formatCode>
                <c:ptCount val="2"/>
                <c:pt idx="0">
                  <c:v>0.72799999999999998</c:v>
                </c:pt>
                <c:pt idx="1">
                  <c:v>0.51800000000000002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9-4AB3-9435-0C5B726A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2160448"/>
        <c:axId val="1362151808"/>
      </c:barChart>
      <c:catAx>
        <c:axId val="1362160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Adopting</a:t>
                </a:r>
                <a:r>
                  <a:rPr lang="en-US" sz="2400" baseline="0" dirty="0"/>
                  <a:t> in ≤8 weeks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4.8182331046000464E-3"/>
              <c:y val="0.116253064697493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151808"/>
        <c:crosses val="autoZero"/>
        <c:auto val="1"/>
        <c:lblAlgn val="ctr"/>
        <c:lblOffset val="100"/>
        <c:noMultiLvlLbl val="0"/>
      </c:catAx>
      <c:valAx>
        <c:axId val="136215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% of contraceptive adopters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16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9F3D6-9CDA-495E-90FF-4D33FA8F8AC4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685800"/>
            <a:ext cx="214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E297-480B-4DE8-9D4A-F9EB9C03A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3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E297-480B-4DE8-9D4A-F9EB9C03A1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8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9"/>
          <p:cNvSpPr txBox="1">
            <a:spLocks/>
          </p:cNvSpPr>
          <p:nvPr/>
        </p:nvSpPr>
        <p:spPr bwMode="auto">
          <a:xfrm>
            <a:off x="7734300" y="13086080"/>
            <a:ext cx="22136100" cy="14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br>
              <a:rPr lang="en-US" sz="175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7500" kern="0">
              <a:solidFill>
                <a:schemeClr val="bg1">
                  <a:lumMod val="6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6" name="Rectangle 2"/>
          <p:cNvSpPr>
            <a:spLocks noGrp="1" noChangeArrowheads="1"/>
          </p:cNvSpPr>
          <p:nvPr>
            <p:ph type="ctrTitle" idx="4294967295" hasCustomPrompt="1"/>
          </p:nvPr>
        </p:nvSpPr>
        <p:spPr>
          <a:xfrm>
            <a:off x="4800600" y="8534400"/>
            <a:ext cx="24003000" cy="26741120"/>
          </a:xfrm>
        </p:spPr>
        <p:txBody>
          <a:bodyPr/>
          <a:lstStyle>
            <a:lvl1pPr>
              <a:defRPr sz="18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955" y="43809920"/>
            <a:ext cx="386714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0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14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35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707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46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76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5907177"/>
            <a:ext cx="27203400" cy="10976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9016960"/>
            <a:ext cx="2240280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7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5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32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0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8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6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1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47460750"/>
            <a:ext cx="7467600" cy="2726267"/>
          </a:xfrm>
          <a:prstGeom prst="rect">
            <a:avLst/>
          </a:prstGeom>
        </p:spPr>
        <p:txBody>
          <a:bodyPr/>
          <a:lstStyle/>
          <a:p>
            <a:fld id="{309CB31B-396E-4231-BEDD-8B2D971A90D5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51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06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B40260D-D33A-614A-9201-6EDB08C65BE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9994777" y="8446110"/>
            <a:ext cx="12001500" cy="3413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F6C12-0E53-6F47-850F-76D3A9634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189004" y="45527298"/>
            <a:ext cx="8534400" cy="3000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9952A-947D-BB4E-8AE4-49A0F4EC1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9801" y="42672000"/>
            <a:ext cx="3000375" cy="85344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3FFED0-FB6F-4B4D-BBCC-5AF4D4729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9390" y="29301440"/>
            <a:ext cx="14222611" cy="1437509"/>
          </a:xfrm>
        </p:spPr>
        <p:txBody>
          <a:bodyPr>
            <a:spAutoFit/>
          </a:bodyPr>
          <a:lstStyle>
            <a:lvl1pPr>
              <a:defRPr sz="9450" b="1" i="0" cap="all" baseline="0">
                <a:latin typeface="+mj-lt"/>
              </a:defRPr>
            </a:lvl1pPr>
          </a:lstStyle>
          <a:p>
            <a:pPr lvl="0"/>
            <a:r>
              <a:rPr lang="en-US" dirty="0"/>
              <a:t>This is the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86F82A-8D32-E940-ABA2-C0428802D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9390" y="33568642"/>
            <a:ext cx="14222611" cy="1437509"/>
          </a:xfrm>
        </p:spPr>
        <p:txBody>
          <a:bodyPr>
            <a:spAutoFit/>
          </a:bodyPr>
          <a:lstStyle>
            <a:lvl1pPr>
              <a:defRPr sz="9450" cap="all" baseline="0"/>
            </a:lvl1pPr>
          </a:lstStyle>
          <a:p>
            <a:pPr lvl="0"/>
            <a:r>
              <a:rPr lang="en-US" dirty="0"/>
              <a:t>This is the subtitle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14704FB-70B3-A641-A805-4379AD14AB19}"/>
              </a:ext>
            </a:extLst>
          </p:cNvPr>
          <p:cNvSpPr>
            <a:spLocks noChangeAspect="1"/>
          </p:cNvSpPr>
          <p:nvPr/>
        </p:nvSpPr>
        <p:spPr>
          <a:xfrm flipV="1">
            <a:off x="19999875" y="8446110"/>
            <a:ext cx="11996402" cy="34137600"/>
          </a:xfrm>
          <a:custGeom>
            <a:avLst/>
            <a:gdLst>
              <a:gd name="connsiteX0" fmla="*/ 0 w 12212728"/>
              <a:gd name="connsiteY0" fmla="*/ 0 h 10471338"/>
              <a:gd name="connsiteX1" fmla="*/ 12212728 w 12212728"/>
              <a:gd name="connsiteY1" fmla="*/ 0 h 10471338"/>
              <a:gd name="connsiteX2" fmla="*/ 12212728 w 12212728"/>
              <a:gd name="connsiteY2" fmla="*/ 10471338 h 10471338"/>
              <a:gd name="connsiteX3" fmla="*/ 0 w 12212728"/>
              <a:gd name="connsiteY3" fmla="*/ 10471338 h 10471338"/>
              <a:gd name="connsiteX4" fmla="*/ 0 w 12212728"/>
              <a:gd name="connsiteY4" fmla="*/ 0 h 10471338"/>
              <a:gd name="connsiteX0" fmla="*/ 0 w 12212728"/>
              <a:gd name="connsiteY0" fmla="*/ 0 h 10471338"/>
              <a:gd name="connsiteX1" fmla="*/ 12212728 w 12212728"/>
              <a:gd name="connsiteY1" fmla="*/ 0 h 10471338"/>
              <a:gd name="connsiteX2" fmla="*/ 12212728 w 12212728"/>
              <a:gd name="connsiteY2" fmla="*/ 10471338 h 10471338"/>
              <a:gd name="connsiteX3" fmla="*/ 5569527 w 12212728"/>
              <a:gd name="connsiteY3" fmla="*/ 4777120 h 10471338"/>
              <a:gd name="connsiteX4" fmla="*/ 0 w 12212728"/>
              <a:gd name="connsiteY4" fmla="*/ 0 h 1047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2728" h="10471338">
                <a:moveTo>
                  <a:pt x="0" y="0"/>
                </a:moveTo>
                <a:lnTo>
                  <a:pt x="12212728" y="0"/>
                </a:lnTo>
                <a:lnTo>
                  <a:pt x="12212728" y="10471338"/>
                </a:lnTo>
                <a:lnTo>
                  <a:pt x="5569527" y="4777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206" b="1" i="1" dirty="0">
                <a:solidFill>
                  <a:schemeClr val="accent4"/>
                </a:solidFill>
                <a:latin typeface="Poppins Black" pitchFamily="2" charset="77"/>
              </a:rPr>
              <a:t> </a:t>
            </a:r>
            <a:endParaRPr lang="ru-RU" sz="12206" dirty="0">
              <a:solidFill>
                <a:schemeClr val="accent4"/>
              </a:solidFill>
              <a:latin typeface="Roboto Light" panose="02000000000000000000" pitchFamily="2" charset="0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6B03AC6E-66E6-0F4E-A578-E4351537A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909" y="42671996"/>
            <a:ext cx="3000375" cy="85344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3842AB3C-10B9-DE4A-B0B0-5CF011A919AD}"/>
              </a:ext>
            </a:extLst>
          </p:cNvPr>
          <p:cNvSpPr/>
          <p:nvPr/>
        </p:nvSpPr>
        <p:spPr>
          <a:xfrm rot="16200000">
            <a:off x="26254680" y="45527298"/>
            <a:ext cx="8534400" cy="300037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06"/>
          </a:p>
        </p:txBody>
      </p:sp>
    </p:spTree>
    <p:extLst>
      <p:ext uri="{BB962C8B-B14F-4D97-AF65-F5344CB8AC3E}">
        <p14:creationId xmlns:p14="http://schemas.microsoft.com/office/powerpoint/2010/main" val="293452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9"/>
          <p:cNvSpPr txBox="1">
            <a:spLocks/>
          </p:cNvSpPr>
          <p:nvPr/>
        </p:nvSpPr>
        <p:spPr bwMode="auto">
          <a:xfrm>
            <a:off x="7734300" y="13086080"/>
            <a:ext cx="22136100" cy="14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br>
              <a:rPr lang="en-US" sz="175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7500" kern="0">
              <a:solidFill>
                <a:schemeClr val="bg1">
                  <a:lumMod val="6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6" name="Rectangle 2"/>
          <p:cNvSpPr>
            <a:spLocks noGrp="1" noChangeArrowheads="1"/>
          </p:cNvSpPr>
          <p:nvPr>
            <p:ph type="ctrTitle" idx="4294967295" hasCustomPrompt="1"/>
          </p:nvPr>
        </p:nvSpPr>
        <p:spPr>
          <a:xfrm>
            <a:off x="4800600" y="31292800"/>
            <a:ext cx="24003000" cy="1137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955" y="43809920"/>
            <a:ext cx="386714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25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4445" y="5665895"/>
            <a:ext cx="10322122" cy="9696023"/>
          </a:xfrm>
        </p:spPr>
        <p:txBody>
          <a:bodyPr anchor="b">
            <a:noAutofit/>
          </a:bodyPr>
          <a:lstStyle>
            <a:lvl1pPr>
              <a:lnSpc>
                <a:spcPct val="70000"/>
              </a:lnSpc>
              <a:defRPr sz="9450" b="1" i="0" cap="all" baseline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7530" y="5665897"/>
            <a:ext cx="16202025" cy="36389733"/>
          </a:xfrm>
        </p:spPr>
        <p:txBody>
          <a:bodyPr/>
          <a:lstStyle>
            <a:lvl1pPr>
              <a:defRPr sz="7875" cap="all" baseline="0"/>
            </a:lvl1pPr>
            <a:lvl2pPr>
              <a:buFont typeface="Arial" panose="020B0604020202020204" pitchFamily="34" charset="0"/>
              <a:buChar char="•"/>
              <a:defRPr sz="4200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04445" y="16642080"/>
            <a:ext cx="10322122" cy="5689600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9450" b="1" i="0" cap="all" baseline="0">
                <a:latin typeface="Poppins Light" pitchFamily="2" charset="77"/>
                <a:cs typeface="Poppins Light" pitchFamily="2" charset="77"/>
              </a:defRPr>
            </a:lvl1pPr>
            <a:lvl2pPr marL="1200150" indent="0">
              <a:buNone/>
              <a:defRPr sz="3675"/>
            </a:lvl2pPr>
            <a:lvl3pPr marL="2400300" indent="0">
              <a:buNone/>
              <a:defRPr sz="3150"/>
            </a:lvl3pPr>
            <a:lvl4pPr marL="3600450" indent="0">
              <a:buNone/>
              <a:defRPr sz="2625"/>
            </a:lvl4pPr>
            <a:lvl5pPr marL="4800600" indent="0">
              <a:buNone/>
              <a:defRPr sz="2625"/>
            </a:lvl5pPr>
            <a:lvl6pPr marL="6000750" indent="0">
              <a:buNone/>
              <a:defRPr sz="2625"/>
            </a:lvl6pPr>
            <a:lvl7pPr marL="7200900" indent="0">
              <a:buNone/>
              <a:defRPr sz="2625"/>
            </a:lvl7pPr>
            <a:lvl8pPr marL="8401050" indent="0">
              <a:buNone/>
              <a:defRPr sz="2625"/>
            </a:lvl8pPr>
            <a:lvl9pPr marL="9601200" indent="0">
              <a:buNone/>
              <a:defRPr sz="262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75906-89D1-4A40-B6E6-4598B4008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443" y="23611840"/>
            <a:ext cx="10597158" cy="19344640"/>
          </a:xfrm>
        </p:spPr>
        <p:txBody>
          <a:bodyPr/>
          <a:lstStyle>
            <a:lvl1pPr>
              <a:lnSpc>
                <a:spcPct val="100000"/>
              </a:lnSpc>
              <a:spcBef>
                <a:spcPts val="263"/>
              </a:spcBef>
              <a:defRPr sz="4200" cap="none" baseline="0"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131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E3A9736-47F5-B046-93E7-10647D3B40C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904657" y="13237028"/>
            <a:ext cx="24950773" cy="3145263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9F79E3-3087-034F-A38F-2410E1FDB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4657" y="5172132"/>
            <a:ext cx="14554618" cy="7161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9450" b="1" i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BC0A5C-C352-844F-AC06-F7EBEC6473F1}"/>
              </a:ext>
            </a:extLst>
          </p:cNvPr>
          <p:cNvGrpSpPr/>
          <p:nvPr/>
        </p:nvGrpSpPr>
        <p:grpSpPr>
          <a:xfrm flipH="1">
            <a:off x="22944264" y="-67051"/>
            <a:ext cx="9059736" cy="8601451"/>
            <a:chOff x="8673288" y="1367432"/>
            <a:chExt cx="6902656" cy="23039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7E1203-B315-3E41-9207-FB5C313F9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8673288" y="1385392"/>
              <a:ext cx="2286000" cy="2286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1369C6-F325-6F4B-9085-E1E489BE1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9944" y="1367432"/>
              <a:ext cx="2286000" cy="2286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13B321-3617-4443-B38B-F0EC3831C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0981616" y="1385392"/>
              <a:ext cx="228600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689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426AAF-7C33-48E9-9A63-65F00A24A2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03253" y="21435609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AC341CE-60EC-CE4B-828C-851C7620CA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89642" y="21336000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6550C196-8C7D-714F-9C91-1B0061559A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48338" y="21414101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6C2EE50-C51E-C241-BB1F-60D5751DA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702963" y="21336000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CCCFD9-25E9-C441-9860-489ADED8EE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413" y="8831266"/>
            <a:ext cx="10966410" cy="4029599"/>
          </a:xfrm>
          <a:prstGeom prst="rect">
            <a:avLst/>
          </a:prstGeom>
        </p:spPr>
        <p:txBody>
          <a:bodyPr anchor="b" anchorCtr="0"/>
          <a:lstStyle>
            <a:lvl1pPr>
              <a:defRPr b="1" i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EFC83A-A1AB-9D46-8CAE-C68A1E2B6459}"/>
              </a:ext>
            </a:extLst>
          </p:cNvPr>
          <p:cNvGrpSpPr/>
          <p:nvPr/>
        </p:nvGrpSpPr>
        <p:grpSpPr>
          <a:xfrm>
            <a:off x="23002875" y="0"/>
            <a:ext cx="9001125" cy="17100869"/>
            <a:chOff x="17526000" y="0"/>
            <a:chExt cx="6858000" cy="45805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1F47C1-246C-044A-A1C8-0773F4C09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0" y="2294590"/>
              <a:ext cx="2286000" cy="2286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675732-B6CA-F344-95BD-2F5DF636D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8629" y="0"/>
              <a:ext cx="2286000" cy="2286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E29A6E-59E1-AC43-9AD6-2F05E1268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26000" y="8592"/>
              <a:ext cx="2286000" cy="228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A8D84F-327C-5F44-9B64-15E9EE7D1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84628" y="8592"/>
              <a:ext cx="2286000" cy="2285998"/>
            </a:xfrm>
            <a:prstGeom prst="rect">
              <a:avLst/>
            </a:prstGeom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97CB9-A7DC-9D43-A5B1-FFD61CCC66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0275" y="12860869"/>
            <a:ext cx="10966410" cy="4029599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164194B-EDEB-BE49-9FDC-04FE920609C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935018" y="40205284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F1943AF-64A5-DD4D-AAF9-ECCCCEDFB08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35018" y="37853110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F933714-DE33-AE46-A842-97E6F31E905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935018" y="35414764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 Last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61C7491-71FD-B74E-ABAB-85C136A2CFDF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575912" y="40105675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010AF7C-878F-E048-BFB7-8D88ABEF94BC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575912" y="37753501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97FE4DD-47EF-1F41-B7C4-56AB1759B005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575912" y="35315155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 Last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4FBE8D7-ABAA-E141-9D27-702D50FCE50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15834608" y="40069985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5D22DA-C5E8-6942-8C6E-B209AC907AD3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5834608" y="37717810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8017380-5F59-DA4B-AE1A-172AB9904EC2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5834608" y="35279464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 Last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6BB7B61-444F-0A41-B385-B034069C027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3089233" y="39991883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D095F9E-91C3-F848-BF9F-DA1B7100A23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3089233" y="37639709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AF6F783-A7F9-CE42-A7E7-B994B1F36CC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089233" y="35201363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 Last</a:t>
            </a:r>
          </a:p>
        </p:txBody>
      </p:sp>
    </p:spTree>
    <p:extLst>
      <p:ext uri="{BB962C8B-B14F-4D97-AF65-F5344CB8AC3E}">
        <p14:creationId xmlns:p14="http://schemas.microsoft.com/office/powerpoint/2010/main" val="212685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819C-9297-8F4D-A917-6DFD26C9F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6076" y="5614369"/>
            <a:ext cx="13815925" cy="6989577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0" normalizeH="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254F-FE64-3C48-AEE6-4DA4FD2EF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6076" y="12829925"/>
            <a:ext cx="19864597" cy="16129792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ACA4C-5907-9A47-911C-FC6F0760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26003250" y="0"/>
            <a:ext cx="6000750" cy="170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6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7CCF-3D83-984A-93E3-1DEAEE324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7279" y="8575183"/>
            <a:ext cx="13387088" cy="593329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E79233-B16A-BE48-90D9-55B486C0FF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8575183"/>
            <a:ext cx="12001500" cy="3414352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1992CF-7214-CB48-86F3-27EB768074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7279" y="14833524"/>
            <a:ext cx="13387089" cy="674031"/>
          </a:xfrm>
        </p:spPr>
        <p:txBody>
          <a:bodyPr>
            <a:spAutoFit/>
          </a:bodyPr>
          <a:lstStyle>
            <a:lvl1pPr>
              <a:defRPr sz="4200" cap="none" baseline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227FB-BE9D-4A43-8581-3EFD69D77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83"/>
            <a:ext cx="3000375" cy="853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0278E-3F60-9947-9FE0-3F6A6D3A1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40783"/>
            <a:ext cx="3000375" cy="853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60C8F-F0B6-6D42-95D6-6D8030716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-46711"/>
            <a:ext cx="3000375" cy="853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45309-756C-C340-B826-6DBF1E406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34799" y="23769163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7AF0CB1-33C8-1E47-A77E-D17D6D0821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80258" y="31346680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649FDF-AD8E-E34F-865C-543971BDF8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80258" y="38924196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3E0DB1D-6486-F941-A7F9-7A5A2DF9F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017281" y="23769163"/>
            <a:ext cx="3884958" cy="3540917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A118A83-7AF3-1240-944E-F6611338E5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017281" y="31346680"/>
            <a:ext cx="3884958" cy="3540917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EDAD647F-1D52-0046-AB4C-87E19147F2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017280" y="38924196"/>
            <a:ext cx="3884958" cy="3794515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53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5632" y="7631228"/>
            <a:ext cx="13201650" cy="119481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9450" b="1" i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276" y="8379228"/>
            <a:ext cx="12001500" cy="34137600"/>
          </a:xfrm>
        </p:spPr>
        <p:txBody>
          <a:bodyPr anchor="t">
            <a:normAutofit/>
          </a:bodyPr>
          <a:lstStyle>
            <a:lvl1pPr marL="0" indent="0">
              <a:buNone/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7350"/>
            </a:lvl2pPr>
            <a:lvl3pPr marL="2400300" indent="0">
              <a:buNone/>
              <a:defRPr sz="6300"/>
            </a:lvl3pPr>
            <a:lvl4pPr marL="3600450" indent="0">
              <a:buNone/>
              <a:defRPr sz="5250"/>
            </a:lvl4pPr>
            <a:lvl5pPr marL="4800600" indent="0">
              <a:buNone/>
              <a:defRPr sz="5250"/>
            </a:lvl5pPr>
            <a:lvl6pPr marL="6000750" indent="0">
              <a:buNone/>
              <a:defRPr sz="5250"/>
            </a:lvl6pPr>
            <a:lvl7pPr marL="7200900" indent="0">
              <a:buNone/>
              <a:defRPr sz="5250"/>
            </a:lvl7pPr>
            <a:lvl8pPr marL="8401050" indent="0">
              <a:buNone/>
              <a:defRPr sz="5250"/>
            </a:lvl8pPr>
            <a:lvl9pPr marL="9601200" indent="0">
              <a:buNone/>
              <a:defRPr sz="5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A31E52-8983-D940-A62D-E17AEFFD9A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965632" y="20482560"/>
            <a:ext cx="13201650" cy="746743"/>
          </a:xfrm>
        </p:spPr>
        <p:txBody>
          <a:bodyPr wrap="square">
            <a:spAutoFit/>
          </a:bodyPr>
          <a:lstStyle>
            <a:lvl1pPr marL="0" indent="0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82E6-0B7E-4B42-92C5-B35516C76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0"/>
            <a:ext cx="3000375" cy="853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E659B-09AF-F54F-98AD-364A364A4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 rot="10800000" flipH="1">
            <a:off x="3027651" y="42672000"/>
            <a:ext cx="6000750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05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3A18-B08C-524B-BDE8-93E42488B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4844" y="3600543"/>
            <a:ext cx="14727269" cy="8160835"/>
          </a:xfrm>
          <a:prstGeom prst="rect">
            <a:avLst/>
          </a:prstGeom>
        </p:spPr>
        <p:txBody>
          <a:bodyPr wrap="square" bIns="0" anchor="b" anchorCtr="0"/>
          <a:lstStyle>
            <a:lvl1pPr>
              <a:defRPr b="1" i="0" cap="all" baseline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DB38BA48-2389-D340-BDD4-64537564AD5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174844" y="12474155"/>
            <a:ext cx="22994675" cy="31051287"/>
          </a:xfrm>
        </p:spPr>
        <p:txBody>
          <a:bodyPr/>
          <a:lstStyle>
            <a:lvl1pPr>
              <a:defRPr sz="7875" b="0" i="0" cap="all" baseline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6118E-BA88-1A42-BFCE-13D895F7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1767" y="0"/>
            <a:ext cx="6000750" cy="170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15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FFFF6-79EB-B744-9FE3-A5806E70E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37600"/>
            <a:ext cx="3000375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37F325-D65D-B84F-A286-B833351C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60" y="42672000"/>
            <a:ext cx="3000375" cy="853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66913F-AF03-DF43-9F9D-FB2AD5D93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007" y="42672000"/>
            <a:ext cx="3000375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86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ol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46C6-EC0B-0442-8578-87AC7B16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7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46C6-EC0B-0442-8578-87AC7B16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7875" b="0" i="0" baseline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4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13" hasCustomPrompt="1"/>
          </p:nvPr>
        </p:nvSpPr>
        <p:spPr>
          <a:xfrm>
            <a:off x="2133600" y="22758400"/>
            <a:ext cx="26803350" cy="4930987"/>
          </a:xfrm>
        </p:spPr>
        <p:txBody>
          <a:bodyPr/>
          <a:lstStyle>
            <a:lvl1pPr algn="ctr">
              <a:defRPr sz="21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15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B90F7-8FFF-A143-8609-EB68CC971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0"/>
            <a:ext cx="3000375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701CF-00E5-B841-BD1E-0EBDCF1CE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9" y="34137600"/>
            <a:ext cx="3000375" cy="853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1C42C-AF61-DF40-84FF-8A5F3BC34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572" y="42672000"/>
            <a:ext cx="3000375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27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5907177"/>
            <a:ext cx="27203400" cy="10976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9016960"/>
            <a:ext cx="2240280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7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5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32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0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8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6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1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47460750"/>
            <a:ext cx="7467600" cy="2726267"/>
          </a:xfrm>
          <a:prstGeom prst="rect">
            <a:avLst/>
          </a:prstGeom>
        </p:spPr>
        <p:txBody>
          <a:bodyPr/>
          <a:lstStyle/>
          <a:p>
            <a:fld id="{309CB31B-396E-4231-BEDD-8B2D971A90D5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655040"/>
            <a:ext cx="26225500" cy="3129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66900" y="47792640"/>
            <a:ext cx="6667500" cy="2275840"/>
          </a:xfrm>
        </p:spPr>
        <p:txBody>
          <a:bodyPr/>
          <a:lstStyle>
            <a:lvl1pPr>
              <a:defRPr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13086080"/>
            <a:ext cx="12357100" cy="30723840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0900" y="13086080"/>
            <a:ext cx="12712700" cy="30723840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15361920"/>
            <a:ext cx="12534900" cy="3070010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20482556"/>
            <a:ext cx="12540458" cy="25259457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89" y="13655040"/>
            <a:ext cx="12546013" cy="4776890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68700" y="20482560"/>
            <a:ext cx="12534900" cy="25259450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93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19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413440"/>
            <a:ext cx="25603200" cy="3413760"/>
          </a:xfrm>
        </p:spPr>
        <p:txBody>
          <a:bodyPr anchor="b"/>
          <a:lstStyle>
            <a:lvl1pPr algn="l">
              <a:defRPr sz="7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7965436"/>
            <a:ext cx="25603200" cy="27333787"/>
          </a:xfrm>
        </p:spPr>
        <p:txBody>
          <a:bodyPr/>
          <a:lstStyle>
            <a:lvl1pPr marL="0" indent="0">
              <a:buNone/>
              <a:defRPr sz="11200"/>
            </a:lvl1pPr>
            <a:lvl2pPr marL="1600200" indent="0">
              <a:buNone/>
              <a:defRPr sz="9800"/>
            </a:lvl2pPr>
            <a:lvl3pPr marL="3200400" indent="0">
              <a:buNone/>
              <a:defRPr sz="8400"/>
            </a:lvl3pPr>
            <a:lvl4pPr marL="4800600" indent="0">
              <a:buNone/>
              <a:defRPr sz="7000"/>
            </a:lvl4pPr>
            <a:lvl5pPr marL="6400800" indent="0">
              <a:buNone/>
              <a:defRPr sz="7000"/>
            </a:lvl5pPr>
            <a:lvl6pPr marL="8001000" indent="0">
              <a:buNone/>
              <a:defRPr sz="7000"/>
            </a:lvl6pPr>
            <a:lvl7pPr marL="9601200" indent="0">
              <a:buNone/>
              <a:defRPr sz="7000"/>
            </a:lvl7pPr>
            <a:lvl8pPr marL="11201400" indent="0">
              <a:buNone/>
              <a:defRPr sz="7000"/>
            </a:lvl8pPr>
            <a:lvl9pPr marL="12801600" indent="0">
              <a:buNone/>
              <a:defRPr sz="7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40965120"/>
            <a:ext cx="25603200" cy="4551680"/>
          </a:xfrm>
        </p:spPr>
        <p:txBody>
          <a:bodyPr/>
          <a:lstStyle>
            <a:lvl1pPr marL="0" indent="0">
              <a:buNone/>
              <a:defRPr sz="4900"/>
            </a:lvl1pPr>
            <a:lvl2pPr marL="1600200" indent="0">
              <a:buNone/>
              <a:defRPr sz="4200"/>
            </a:lvl2pPr>
            <a:lvl3pPr marL="3200400" indent="0">
              <a:buNone/>
              <a:defRPr sz="3500"/>
            </a:lvl3pPr>
            <a:lvl4pPr marL="4800600" indent="0">
              <a:buNone/>
              <a:defRPr sz="3150"/>
            </a:lvl4pPr>
            <a:lvl5pPr marL="6400800" indent="0">
              <a:buNone/>
              <a:defRPr sz="3150"/>
            </a:lvl5pPr>
            <a:lvl6pPr marL="8001000" indent="0">
              <a:buNone/>
              <a:defRPr sz="3150"/>
            </a:lvl6pPr>
            <a:lvl7pPr marL="9601200" indent="0">
              <a:buNone/>
              <a:defRPr sz="3150"/>
            </a:lvl7pPr>
            <a:lvl8pPr marL="11201400" indent="0">
              <a:buNone/>
              <a:defRPr sz="3150"/>
            </a:lvl8pPr>
            <a:lvl9pPr marL="12801600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5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0400" y="13655040"/>
            <a:ext cx="12357100" cy="29585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6002000" y="13655040"/>
            <a:ext cx="12801600" cy="13655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090900" y="28448000"/>
            <a:ext cx="12712700" cy="1479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58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7396480"/>
            <a:ext cx="25603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400" y="14224000"/>
            <a:ext cx="26225500" cy="3072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934700" y="47792640"/>
            <a:ext cx="1413510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800" dirty="0">
                <a:latin typeface="Montserrat-Regular"/>
                <a:cs typeface="Montserrat-Regular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47792640"/>
            <a:ext cx="666750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500" dirty="0" smtClean="0">
                <a:solidFill>
                  <a:schemeClr val="accent1"/>
                </a:solidFill>
                <a:latin typeface="Montserrat-Regular"/>
                <a:cs typeface="Montserrat-Regular"/>
              </a:defRPr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Roboto Thin"/>
          <a:ea typeface="+mj-ea"/>
          <a:cs typeface="Roboto Thi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5pPr>
      <a:lvl6pPr marL="16002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6pPr>
      <a:lvl7pPr marL="32004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7pPr>
      <a:lvl8pPr marL="48006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8pPr>
      <a:lvl9pPr marL="64008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9pPr>
    </p:titleStyle>
    <p:bodyStyle>
      <a:lvl1pPr marL="1200150" indent="-120015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Font typeface="Wingdings" pitchFamily="2" charset="2"/>
        <a:buChar char="§"/>
        <a:defRPr sz="8400">
          <a:solidFill>
            <a:schemeClr val="tx1"/>
          </a:solidFill>
          <a:latin typeface="Roboto Thin"/>
          <a:ea typeface="+mn-ea"/>
          <a:cs typeface="Roboto Thin"/>
        </a:defRPr>
      </a:lvl1pPr>
      <a:lvl2pPr marL="2600325" indent="-1000125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7000">
          <a:solidFill>
            <a:schemeClr val="tx1"/>
          </a:solidFill>
          <a:latin typeface="Roboto Thin"/>
          <a:cs typeface="Roboto Thin"/>
        </a:defRPr>
      </a:lvl2pPr>
      <a:lvl3pPr marL="40005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•"/>
        <a:defRPr sz="7000">
          <a:solidFill>
            <a:schemeClr val="tx1"/>
          </a:solidFill>
          <a:latin typeface="Roboto Thin"/>
          <a:cs typeface="Roboto Thin"/>
        </a:defRPr>
      </a:lvl3pPr>
      <a:lvl4pPr marL="56007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7000">
          <a:solidFill>
            <a:schemeClr val="tx1"/>
          </a:solidFill>
          <a:latin typeface="Roboto Thin"/>
          <a:cs typeface="Roboto Thin"/>
        </a:defRPr>
      </a:lvl4pPr>
      <a:lvl5pPr marL="72009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»"/>
        <a:defRPr sz="7000">
          <a:solidFill>
            <a:schemeClr val="tx1"/>
          </a:solidFill>
          <a:latin typeface="Roboto Thin"/>
          <a:cs typeface="Roboto Thin"/>
        </a:defRPr>
      </a:lvl5pPr>
      <a:lvl6pPr marL="88011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6pPr>
      <a:lvl7pPr marL="104013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7pPr>
      <a:lvl8pPr marL="120015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8pPr>
      <a:lvl9pPr marL="136017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7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1600200" rtl="0" eaLnBrk="1" latinLnBrk="0" hangingPunct="1">
        <a:spcBef>
          <a:spcPct val="0"/>
        </a:spcBef>
        <a:buNone/>
        <a:defRPr sz="1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0" indent="-1200150" algn="l" defTabSz="160020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600325" indent="-1000125" algn="l" defTabSz="1600200" rtl="0" eaLnBrk="1" latinLnBrk="0" hangingPunct="1">
        <a:spcBef>
          <a:spcPct val="20000"/>
        </a:spcBef>
        <a:buFont typeface="Arial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0" indent="-800100" algn="l" defTabSz="1600200" rtl="0" eaLnBrk="1" latinLnBrk="0" hangingPunct="1">
        <a:spcBef>
          <a:spcPct val="200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5600700" indent="-800100" algn="l" defTabSz="1600200" rtl="0" eaLnBrk="1" latinLnBrk="0" hangingPunct="1">
        <a:spcBef>
          <a:spcPct val="20000"/>
        </a:spcBef>
        <a:buFont typeface="Arial"/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indent="-800100" algn="l" defTabSz="1600200" rtl="0" eaLnBrk="1" latinLnBrk="0" hangingPunct="1">
        <a:spcBef>
          <a:spcPct val="20000"/>
        </a:spcBef>
        <a:buFont typeface="Arial"/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011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4013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5" y="9170739"/>
            <a:ext cx="27603450" cy="446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5" y="13631334"/>
            <a:ext cx="27603450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02825" y="47460750"/>
            <a:ext cx="720090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5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2400300" rtl="0" eaLnBrk="1" latinLnBrk="0" hangingPunct="1">
        <a:lnSpc>
          <a:spcPct val="90000"/>
        </a:lnSpc>
        <a:spcBef>
          <a:spcPct val="0"/>
        </a:spcBef>
        <a:buNone/>
        <a:defRPr sz="9450" b="1" i="0" kern="1200" cap="all" baseline="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2400300" rtl="0" eaLnBrk="1" latinLnBrk="0" hangingPunct="1">
        <a:lnSpc>
          <a:spcPct val="90000"/>
        </a:lnSpc>
        <a:spcBef>
          <a:spcPts val="263"/>
        </a:spcBef>
        <a:spcAft>
          <a:spcPts val="1313"/>
        </a:spcAft>
        <a:buFontTx/>
        <a:buNone/>
        <a:defRPr sz="7875" b="0" i="0" kern="1200" cap="all" baseline="0">
          <a:solidFill>
            <a:schemeClr val="tx1"/>
          </a:solidFill>
          <a:latin typeface="Poppins Light" pitchFamily="2" charset="77"/>
          <a:ea typeface="Roboto Light" panose="02000000000000000000" pitchFamily="2" charset="0"/>
          <a:cs typeface="Poppins Light" pitchFamily="2" charset="77"/>
        </a:defRPr>
      </a:lvl1pPr>
      <a:lvl2pPr marL="18002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200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3150394" indent="-750094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42005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54006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66008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9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11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12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6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7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9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10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hart" Target="../charts/chart1.xml"/><Relationship Id="rId18" Type="http://schemas.openxmlformats.org/officeDocument/2006/relationships/image" Target="../media/image30.png"/><Relationship Id="rId3" Type="http://schemas.openxmlformats.org/officeDocument/2006/relationships/image" Target="../media/image20.png"/><Relationship Id="rId21" Type="http://schemas.openxmlformats.org/officeDocument/2006/relationships/chart" Target="../charts/chart6.xml"/><Relationship Id="rId7" Type="http://schemas.openxmlformats.org/officeDocument/2006/relationships/image" Target="../media/image24.emf"/><Relationship Id="rId12" Type="http://schemas.openxmlformats.org/officeDocument/2006/relationships/image" Target="../media/image29.png"/><Relationship Id="rId1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4.xml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emf"/><Relationship Id="rId11" Type="http://schemas.openxmlformats.org/officeDocument/2006/relationships/image" Target="../media/image28.png"/><Relationship Id="rId5" Type="http://schemas.openxmlformats.org/officeDocument/2006/relationships/image" Target="../media/image22.emf"/><Relationship Id="rId15" Type="http://schemas.openxmlformats.org/officeDocument/2006/relationships/chart" Target="../charts/chart3.xml"/><Relationship Id="rId23" Type="http://schemas.openxmlformats.org/officeDocument/2006/relationships/chart" Target="../charts/chart8.xml"/><Relationship Id="rId10" Type="http://schemas.openxmlformats.org/officeDocument/2006/relationships/image" Target="../media/image27.emf"/><Relationship Id="rId19" Type="http://schemas.openxmlformats.org/officeDocument/2006/relationships/image" Target="../media/image31.png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chart" Target="../charts/chart2.xml"/><Relationship Id="rId22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EE4039-02E2-F946-1181-8E47B1D299BE}"/>
              </a:ext>
            </a:extLst>
          </p:cNvPr>
          <p:cNvSpPr/>
          <p:nvPr/>
        </p:nvSpPr>
        <p:spPr>
          <a:xfrm>
            <a:off x="0" y="10706100"/>
            <a:ext cx="32004000" cy="410014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07E271-61C7-408E-6CD6-B76B0610C5CE}"/>
              </a:ext>
            </a:extLst>
          </p:cNvPr>
          <p:cNvSpPr/>
          <p:nvPr/>
        </p:nvSpPr>
        <p:spPr>
          <a:xfrm>
            <a:off x="0" y="0"/>
            <a:ext cx="32004000" cy="10706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5702" y="21814022"/>
            <a:ext cx="14363700" cy="15230965"/>
          </a:xfrm>
          <a:prstGeom prst="rect">
            <a:avLst/>
          </a:prstGeom>
          <a:noFill/>
        </p:spPr>
        <p:txBody>
          <a:bodyPr wrap="square" lIns="104013" tIns="52007" rIns="104013" bIns="52007" rtlCol="0" anchor="t">
            <a:spAutoFit/>
          </a:bodyPr>
          <a:lstStyle/>
          <a:p>
            <a:pPr>
              <a:lnSpc>
                <a:spcPts val="4500"/>
              </a:lnSpc>
              <a:spcBef>
                <a:spcPts val="3600"/>
              </a:spcBef>
              <a:spcAft>
                <a:spcPts val="12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INTERVENTION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Girls aged 15–19 pregnant or at risk of pregnancy attended pre-ANC sessions covering ANC benefits, birth preparedness, healthy pregnancy, and PPFP.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Sessions were led by mentors and ANC providers, who referred pregnant girls to care.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Husbands participated in discussions on ANC and PPFP benefits.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/>
                <a:ea typeface="Roboto Light"/>
                <a:cs typeface="Roboto Light"/>
              </a:rPr>
              <a:t>Providers received training on PPFP counselling and were encouraged to consistently share messages on birth spacing and PPFP uptake during ANC visits.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ts val="4500"/>
              </a:lnSpc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ts val="4500"/>
              </a:lnSpc>
            </a:pPr>
            <a:r>
              <a:rPr lang="en-US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2831" y="35020965"/>
            <a:ext cx="14325600" cy="7767384"/>
          </a:xfrm>
          <a:prstGeom prst="rect">
            <a:avLst/>
          </a:prstGeom>
          <a:noFill/>
        </p:spPr>
        <p:txBody>
          <a:bodyPr wrap="square" lIns="104013" tIns="52007" rIns="104013" bIns="52007" rtlCol="0" anchor="t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METHODS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Quasi-experimental cohort study with intervention (n=454) and comparison group (n=392)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/>
              <a:buChar char="•"/>
            </a:pPr>
            <a:r>
              <a:rPr lang="en-US" sz="3500" dirty="0">
                <a:latin typeface="Roboto Light"/>
                <a:ea typeface="Roboto Light"/>
                <a:cs typeface="Roboto Light"/>
              </a:rPr>
              <a:t>9 (5 intervention, 4 comparison) local government areas in 2 states of Nigeria (Kaduna and Jigawa)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Eligible participants were married girls 15-19, residing in study area, not using contraception or pregnant &lt;25 weeks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Survey conducted postpartum assessed differences in health-seeking behaviors among the two groups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/>
                <a:ea typeface="Roboto Light"/>
                <a:cs typeface="Roboto Light"/>
              </a:rPr>
              <a:t>Statistical analysis includes: univariate descriptive statistics and multivariate modified Poisson regression with robust standard errors comparing outcomes between intervention and comparison groups.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4887" y="1414081"/>
            <a:ext cx="25473969" cy="842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Increasing postpartum family planning among married adolescents in northern Nigeria</a:t>
            </a:r>
            <a:endParaRPr lang="en-US" sz="15000" b="1" dirty="0">
              <a:solidFill>
                <a:schemeClr val="bg1"/>
              </a:solidFill>
              <a:latin typeface="Poppins SemiBold" pitchFamily="2" charset="77"/>
              <a:ea typeface="Roboto" panose="02000000000000000000" pitchFamily="2" charset="0"/>
              <a:cs typeface="Poppins SemiBold" pitchFamily="2" charset="77"/>
            </a:endParaRPr>
          </a:p>
        </p:txBody>
      </p:sp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D7FA08-15D8-12CF-527A-E2F22F5A0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280" y="48532902"/>
            <a:ext cx="2073796" cy="194993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6959920" y="40611184"/>
            <a:ext cx="13863600" cy="7151831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CONCLUSION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Postpartum family </a:t>
            </a:r>
            <a:r>
              <a:rPr lang="en-US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</a:t>
            </a: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lanning </a:t>
            </a:r>
            <a:r>
              <a:rPr lang="en-US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 an effective way to reach adolescent girls in areas where birth rates are already high.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Targeted interventions are needed to address this vulnerable group and overcome existing barriers to both ANC access and contraceptive uptake.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Promising elements include making ANC relevant for girls, working with husbands, and including messaging on child spacing throughout the antenatal period.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More, high quality data is needed to understand postpartum FP uptake trends by age in LMICs.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54EB7E-72A2-EDB4-CF42-C4DC550BEA78}"/>
              </a:ext>
            </a:extLst>
          </p:cNvPr>
          <p:cNvGrpSpPr/>
          <p:nvPr/>
        </p:nvGrpSpPr>
        <p:grpSpPr>
          <a:xfrm>
            <a:off x="9585120" y="48486282"/>
            <a:ext cx="7470790" cy="1631216"/>
            <a:chOff x="6705278" y="48521912"/>
            <a:chExt cx="7470790" cy="163121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1C3250D-84E4-A6F2-68B7-A2D52E9EE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107" y="48521912"/>
              <a:ext cx="6669961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u="none" strike="noStrike" cap="none" normalizeH="0" baseline="0" dirty="0">
                  <a:ln>
                    <a:noFill/>
                  </a:ln>
                  <a:effectLst/>
                  <a:latin typeface="Poppins" pitchFamily="2" charset="77"/>
                  <a:cs typeface="Poppins" pitchFamily="2" charset="77"/>
                </a:rPr>
                <a:t>FOLLOW US </a:t>
              </a:r>
              <a:endParaRPr lang="en-US" altLang="en-US" sz="3600" b="1" dirty="0">
                <a:latin typeface="Poppins" pitchFamily="2" charset="77"/>
                <a:cs typeface="Poppins" pitchFamily="2" charset="77"/>
              </a:endParaRPr>
            </a:p>
            <a:p>
              <a:pPr marR="0" lvl="0" indent="0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200" dirty="0">
                  <a:latin typeface="Poppins Light" pitchFamily="2" charset="77"/>
                  <a:cs typeface="Poppins Light" pitchFamily="2" charset="77"/>
                </a:rPr>
                <a:t>POPULATION-SERVICEINTERNATIONAL 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992A849-6023-12BA-FEB3-154A9AD91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6705278" y="48604199"/>
              <a:ext cx="603997" cy="603997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BB1EFA0-3376-6F74-1582-E27174F60742}"/>
              </a:ext>
            </a:extLst>
          </p:cNvPr>
          <p:cNvGrpSpPr/>
          <p:nvPr/>
        </p:nvGrpSpPr>
        <p:grpSpPr>
          <a:xfrm>
            <a:off x="4652000" y="48504196"/>
            <a:ext cx="4230354" cy="1138773"/>
            <a:chOff x="6722530" y="47268356"/>
            <a:chExt cx="4230354" cy="113877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061C684-9BB0-8F37-E80F-DD3A55D66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107" y="47268356"/>
              <a:ext cx="3446777" cy="113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u="none" strike="noStrike" cap="none" normalizeH="0" baseline="0" dirty="0">
                  <a:ln>
                    <a:noFill/>
                  </a:ln>
                  <a:effectLst/>
                  <a:latin typeface="Poppins" pitchFamily="2" charset="77"/>
                  <a:cs typeface="Poppins" pitchFamily="2" charset="77"/>
                </a:rPr>
                <a:t>LIKE US </a:t>
              </a:r>
              <a:endParaRPr lang="en-US" altLang="en-US" sz="3600" b="1" dirty="0"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u="none" strike="noStrike" cap="none" normalizeH="0" baseline="0" dirty="0">
                  <a:ln>
                    <a:noFill/>
                  </a:ln>
                  <a:effectLst/>
                  <a:latin typeface="Poppins Light" pitchFamily="2" charset="77"/>
                  <a:cs typeface="Poppins Light" pitchFamily="2" charset="77"/>
                </a:rPr>
                <a:t>PSIHEALTHYLIVES 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0DC7276-DCFF-31D9-C053-4DD7F485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6722530" y="47328709"/>
              <a:ext cx="603997" cy="603997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0496B48-763C-850B-8C93-3A1A1F24D4A3}"/>
              </a:ext>
            </a:extLst>
          </p:cNvPr>
          <p:cNvGrpSpPr/>
          <p:nvPr/>
        </p:nvGrpSpPr>
        <p:grpSpPr>
          <a:xfrm>
            <a:off x="1336376" y="48546861"/>
            <a:ext cx="2827346" cy="1138773"/>
            <a:chOff x="1942666" y="47657181"/>
            <a:chExt cx="2827346" cy="113877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CC445C6-941D-8AB7-AE22-B62FDFEC2BCA}"/>
                </a:ext>
              </a:extLst>
            </p:cNvPr>
            <p:cNvSpPr/>
            <p:nvPr/>
          </p:nvSpPr>
          <p:spPr>
            <a:xfrm>
              <a:off x="2743495" y="47657181"/>
              <a:ext cx="2026517" cy="1138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latin typeface="Poppins" pitchFamily="2" charset="77"/>
                  <a:cs typeface="Poppins" pitchFamily="2" charset="77"/>
                </a:rPr>
                <a:t>VISIT US</a:t>
              </a:r>
            </a:p>
            <a:p>
              <a:r>
                <a:rPr lang="en-US" altLang="en-US" sz="3200" dirty="0">
                  <a:latin typeface="Poppins Light" pitchFamily="2" charset="77"/>
                  <a:cs typeface="Poppins Light" pitchFamily="2" charset="77"/>
                </a:rPr>
                <a:t>PSI.ORG</a:t>
              </a:r>
              <a:endParaRPr lang="en-US" sz="3200" dirty="0">
                <a:latin typeface="Poppins Light" pitchFamily="2" charset="77"/>
                <a:cs typeface="Poppins Light" pitchFamily="2" charset="77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B626847-542A-0617-D37C-48664FFE3F63}"/>
                </a:ext>
              </a:extLst>
            </p:cNvPr>
            <p:cNvGrpSpPr/>
            <p:nvPr/>
          </p:nvGrpSpPr>
          <p:grpSpPr>
            <a:xfrm>
              <a:off x="1942666" y="47710607"/>
              <a:ext cx="603997" cy="603997"/>
              <a:chOff x="2395133" y="6751605"/>
              <a:chExt cx="914400" cy="91439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85B7977-12F5-6C94-E342-566C2F69DAA0}"/>
                  </a:ext>
                </a:extLst>
              </p:cNvPr>
              <p:cNvSpPr/>
              <p:nvPr/>
            </p:nvSpPr>
            <p:spPr>
              <a:xfrm>
                <a:off x="2438400" y="6821572"/>
                <a:ext cx="827867" cy="83708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1AB0DE03-AFCD-2C48-C28B-D17EF2C7E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5133" y="6751605"/>
                <a:ext cx="914400" cy="914399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4D7AFA1-42E4-4204-7409-3085722E8830}"/>
              </a:ext>
            </a:extLst>
          </p:cNvPr>
          <p:cNvSpPr txBox="1"/>
          <p:nvPr/>
        </p:nvSpPr>
        <p:spPr>
          <a:xfrm>
            <a:off x="1181100" y="11089977"/>
            <a:ext cx="26313962" cy="336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GB" sz="3500" b="1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AUTHORS </a:t>
            </a:r>
          </a:p>
          <a:p>
            <a:r>
              <a:rPr lang="en-US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Mary Phillips¹, Abednego Musau², Roselyn Odeh³</a:t>
            </a:r>
          </a:p>
          <a:p>
            <a:r>
              <a:rPr lang="en-US" sz="3500" b="1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Author Affiliations:</a:t>
            </a:r>
          </a:p>
          <a:p>
            <a:r>
              <a:rPr lang="en-US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1 Population Services International, Washington, DC</a:t>
            </a:r>
          </a:p>
          <a:p>
            <a:r>
              <a:rPr lang="en-US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2 Population Services International, Nairobi, Kenya</a:t>
            </a:r>
          </a:p>
          <a:p>
            <a:r>
              <a:rPr lang="en-US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3 Society for Family Health, Abuja, Nigeria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D032344-8B56-9FB6-2A33-F6A71F07404E}"/>
              </a:ext>
            </a:extLst>
          </p:cNvPr>
          <p:cNvSpPr/>
          <p:nvPr/>
        </p:nvSpPr>
        <p:spPr>
          <a:xfrm flipV="1">
            <a:off x="1181099" y="47977978"/>
            <a:ext cx="2960370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21499-EAE0-24E6-44A5-F271DCD33B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9864649" y="0"/>
            <a:ext cx="2139351" cy="21393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AD39A7-D997-BE48-FACE-1AE18CFE73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62879" y="2133976"/>
            <a:ext cx="2141122" cy="21411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E953D5-DF5B-9E13-E06E-67CEE9DEE0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69357" y="4279883"/>
            <a:ext cx="2134644" cy="21346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BBFBF9-6470-9C83-9AC5-1420619D6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05377" y="2111423"/>
            <a:ext cx="2169617" cy="216961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C227076-3A40-394C-4489-73070617DA28}"/>
              </a:ext>
            </a:extLst>
          </p:cNvPr>
          <p:cNvSpPr txBox="1"/>
          <p:nvPr/>
        </p:nvSpPr>
        <p:spPr>
          <a:xfrm>
            <a:off x="1120731" y="15176886"/>
            <a:ext cx="14363700" cy="7151831"/>
          </a:xfrm>
          <a:prstGeom prst="rect">
            <a:avLst/>
          </a:prstGeom>
          <a:noFill/>
        </p:spPr>
        <p:txBody>
          <a:bodyPr wrap="square" lIns="104013" tIns="52007" rIns="104013" bIns="52007" rtlCol="0" anchor="t">
            <a:spAutoFit/>
          </a:bodyPr>
          <a:lstStyle/>
          <a:p>
            <a:pPr>
              <a:lnSpc>
                <a:spcPts val="4500"/>
              </a:lnSpc>
              <a:spcBef>
                <a:spcPts val="3600"/>
              </a:spcBef>
              <a:spcAft>
                <a:spcPts val="12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BACKGROUND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/>
                <a:ea typeface="Roboto Light"/>
                <a:cs typeface="Roboto Light"/>
              </a:rPr>
              <a:t>Postpartum family planning (PPFP) is a proven approach for increasing contraceptive use.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Adolescents give birth at very high rates in Nigeria, but they are less likely to access prenatal services, less likely to give birth in a health facility, less likely to use modern contraception that older women.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/>
                <a:ea typeface="Roboto Light"/>
                <a:cs typeface="Roboto Light"/>
              </a:rPr>
              <a:t>High rates of birth suggest PPFP is an opportunity to reach married adolescent girls with FP.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latin typeface="Roboto Light"/>
                <a:ea typeface="Roboto Light"/>
                <a:cs typeface="Roboto Light"/>
              </a:rPr>
              <a:t>Improving ANC access and encouraging facility birth and FP is one possible way to increase contraceptive use among married adolescent girls and reduce teenage pregnancy. </a:t>
            </a:r>
          </a:p>
          <a:p>
            <a:pPr>
              <a:lnSpc>
                <a:spcPts val="4500"/>
              </a:lnSpc>
            </a:pP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" name="Picture 9" descr="A logo with red and blue letters&#10;&#10;AI-generated content may be incorrect.">
            <a:extLst>
              <a:ext uri="{FF2B5EF4-FFF2-40B4-BE49-F238E27FC236}">
                <a16:creationId xmlns:a16="http://schemas.microsoft.com/office/drawing/2014/main" id="{6670CC8B-B085-0898-C83D-360F9F8B01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125" y="48486282"/>
            <a:ext cx="2073796" cy="2192241"/>
          </a:xfrm>
          <a:prstGeom prst="rect">
            <a:avLst/>
          </a:prstGeom>
        </p:spPr>
      </p:pic>
      <p:pic>
        <p:nvPicPr>
          <p:cNvPr id="13" name="Picture 12" descr="A number and a person with a black background&#10;&#10;AI-generated content may be incorrect.">
            <a:extLst>
              <a:ext uri="{FF2B5EF4-FFF2-40B4-BE49-F238E27FC236}">
                <a16:creationId xmlns:a16="http://schemas.microsoft.com/office/drawing/2014/main" id="{87280CEB-07A1-350C-1506-A6F5ACEF4F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701" y="48953676"/>
            <a:ext cx="3995798" cy="1529161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04ED73C-C5DA-18F3-86EA-CA7A6F7DD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441536"/>
              </p:ext>
            </p:extLst>
          </p:nvPr>
        </p:nvGraphicFramePr>
        <p:xfrm>
          <a:off x="16643935" y="20116070"/>
          <a:ext cx="14794202" cy="770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58A7F87-BEEA-A8D0-FD97-DDF870AD373B}"/>
              </a:ext>
            </a:extLst>
          </p:cNvPr>
          <p:cNvSpPr txBox="1"/>
          <p:nvPr/>
        </p:nvSpPr>
        <p:spPr>
          <a:xfrm>
            <a:off x="864463" y="42803293"/>
            <a:ext cx="16018328" cy="6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RESULTS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3C053590-B851-FA11-FB0A-2EBF57D461E4}"/>
              </a:ext>
            </a:extLst>
          </p:cNvPr>
          <p:cNvSpPr txBox="1"/>
          <p:nvPr/>
        </p:nvSpPr>
        <p:spPr>
          <a:xfrm>
            <a:off x="1106071" y="33931884"/>
            <a:ext cx="139140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0" dirty="0"/>
              <a:t>Examples of communication materials used with pregnant adolescents (left) and their husbands (right).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BE8674-0DD5-122C-1301-54218B293096}"/>
              </a:ext>
            </a:extLst>
          </p:cNvPr>
          <p:cNvSpPr/>
          <p:nvPr/>
        </p:nvSpPr>
        <p:spPr>
          <a:xfrm>
            <a:off x="16459200" y="15185460"/>
            <a:ext cx="15544800" cy="4765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F4DD303F-B80E-379F-D37C-598572CD4419}"/>
              </a:ext>
            </a:extLst>
          </p:cNvPr>
          <p:cNvSpPr txBox="1"/>
          <p:nvPr/>
        </p:nvSpPr>
        <p:spPr>
          <a:xfrm>
            <a:off x="17038590" y="15674242"/>
            <a:ext cx="1453979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bg1"/>
                </a:solidFill>
                <a:latin typeface="+mj-lt"/>
              </a:rPr>
              <a:t>Girls in the intervention group were</a:t>
            </a:r>
            <a:r>
              <a:rPr lang="en-US" sz="3500" b="1" u="sng" dirty="0">
                <a:solidFill>
                  <a:schemeClr val="bg1"/>
                </a:solidFill>
                <a:latin typeface="+mj-lt"/>
              </a:rPr>
              <a:t> 1.7 times more likely to attend ANC</a:t>
            </a:r>
            <a:r>
              <a:rPr lang="en-US" sz="35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sz="3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(IRR= 1.66; 95% CI: 1.50,1.84 p&lt;0.001)</a:t>
            </a:r>
          </a:p>
          <a:p>
            <a:endParaRPr lang="en-US" sz="3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3500" b="1" dirty="0">
                <a:solidFill>
                  <a:schemeClr val="bg1"/>
                </a:solidFill>
                <a:latin typeface="+mj-lt"/>
              </a:rPr>
              <a:t>Girls in the intervention group were </a:t>
            </a:r>
            <a:r>
              <a:rPr lang="en-US" sz="3500" b="1" u="sng" dirty="0">
                <a:solidFill>
                  <a:schemeClr val="bg1"/>
                </a:solidFill>
                <a:latin typeface="+mj-lt"/>
              </a:rPr>
              <a:t>2.4 times more likely to give birth in a health facility</a:t>
            </a:r>
            <a:endParaRPr lang="en-US" sz="3500" b="1" dirty="0">
              <a:solidFill>
                <a:schemeClr val="bg1"/>
              </a:solidFill>
              <a:latin typeface="+mj-lt"/>
            </a:endParaRPr>
          </a:p>
          <a:p>
            <a:r>
              <a:rPr lang="en-US" sz="3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(IRR= 2.36; 95% CI: 1.93, 2.89</a:t>
            </a:r>
            <a:r>
              <a:rPr lang="en-US" sz="35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 p&lt;0.001)</a:t>
            </a:r>
            <a:endParaRPr lang="en-US" sz="3500" dirty="0">
              <a:latin typeface="Poppins" panose="00000500000000000000" pitchFamily="2" charset="0"/>
              <a:ea typeface="Roboto Light"/>
              <a:cs typeface="Poppins" panose="00000500000000000000" pitchFamily="2" charset="0"/>
            </a:endParaRPr>
          </a:p>
          <a:p>
            <a:endParaRPr lang="en-US" sz="3500" dirty="0">
              <a:latin typeface="+mj-lt"/>
              <a:ea typeface="Roboto Light"/>
              <a:cs typeface="Roboto Light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E36DDF73-23A1-09E9-64EE-1B2747F9D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115858"/>
              </p:ext>
            </p:extLst>
          </p:nvPr>
        </p:nvGraphicFramePr>
        <p:xfrm>
          <a:off x="-383689" y="43837209"/>
          <a:ext cx="5035689" cy="410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69AEFCD2-38E8-38E6-D7DC-EE1419ACDA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37764"/>
              </p:ext>
            </p:extLst>
          </p:nvPr>
        </p:nvGraphicFramePr>
        <p:xfrm>
          <a:off x="3306849" y="43918923"/>
          <a:ext cx="4572000" cy="401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9CF46B72-4CF5-84ED-AD8C-6D7B4FF9B2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464995"/>
              </p:ext>
            </p:extLst>
          </p:nvPr>
        </p:nvGraphicFramePr>
        <p:xfrm>
          <a:off x="7347246" y="43902988"/>
          <a:ext cx="4854497" cy="396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9577DD6C-D2A2-710C-5748-6088A28CBE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36458"/>
              </p:ext>
            </p:extLst>
          </p:nvPr>
        </p:nvGraphicFramePr>
        <p:xfrm>
          <a:off x="11373965" y="43899410"/>
          <a:ext cx="5335811" cy="389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D019520-4E03-C588-4013-6BBDF76B3BF8}"/>
              </a:ext>
            </a:extLst>
          </p:cNvPr>
          <p:cNvSpPr txBox="1"/>
          <p:nvPr/>
        </p:nvSpPr>
        <p:spPr>
          <a:xfrm>
            <a:off x="847462" y="43348673"/>
            <a:ext cx="1638701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+mj-lt"/>
              </a:rPr>
              <a:t>Fig 1. Demographics</a:t>
            </a:r>
            <a:endParaRPr lang="en-US" sz="25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311745F-15D2-342D-2BBF-331ECC87B348}"/>
              </a:ext>
            </a:extLst>
          </p:cNvPr>
          <p:cNvCxnSpPr/>
          <p:nvPr/>
        </p:nvCxnSpPr>
        <p:spPr>
          <a:xfrm>
            <a:off x="3492129" y="43918923"/>
            <a:ext cx="0" cy="38727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E275E58-9EEC-2582-F523-7F0E566DA2A2}"/>
              </a:ext>
            </a:extLst>
          </p:cNvPr>
          <p:cNvCxnSpPr/>
          <p:nvPr/>
        </p:nvCxnSpPr>
        <p:spPr>
          <a:xfrm>
            <a:off x="7735266" y="43918923"/>
            <a:ext cx="0" cy="38727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822CBEE-AD62-87BF-F84E-AC14337C6731}"/>
              </a:ext>
            </a:extLst>
          </p:cNvPr>
          <p:cNvCxnSpPr/>
          <p:nvPr/>
        </p:nvCxnSpPr>
        <p:spPr>
          <a:xfrm>
            <a:off x="11922255" y="43918923"/>
            <a:ext cx="0" cy="38727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0C9A17A-6844-AE41-DEC1-7BEBD33F50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4207" y="28028412"/>
            <a:ext cx="7259015" cy="50532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C2740E-7104-8120-A50F-6C0A207D88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23187" y="27608180"/>
            <a:ext cx="3321582" cy="47611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1C8CA9-67C6-E6C3-000C-FFE8A4CD21F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944769" y="28151726"/>
            <a:ext cx="3650095" cy="5221586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A16AD3B-DECE-B66E-1FA4-6B996098D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594377"/>
              </p:ext>
            </p:extLst>
          </p:nvPr>
        </p:nvGraphicFramePr>
        <p:xfrm>
          <a:off x="18259270" y="29747122"/>
          <a:ext cx="6598327" cy="384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BC9A2DF3-04F8-D254-3D46-8BAED56CB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479338"/>
              </p:ext>
            </p:extLst>
          </p:nvPr>
        </p:nvGraphicFramePr>
        <p:xfrm>
          <a:off x="23730855" y="29780921"/>
          <a:ext cx="6096001" cy="378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1BB23B7B-BADB-2288-2931-FD7F60031DF3}"/>
              </a:ext>
            </a:extLst>
          </p:cNvPr>
          <p:cNvSpPr txBox="1"/>
          <p:nvPr/>
        </p:nvSpPr>
        <p:spPr>
          <a:xfrm>
            <a:off x="18581891" y="28334784"/>
            <a:ext cx="10992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30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n-ea"/>
                <a:cs typeface="+mn-cs"/>
              </a:defRPr>
            </a:pPr>
            <a:r>
              <a:rPr lang="en-US" sz="3000" dirty="0">
                <a:latin typeface="+mj-lt"/>
              </a:rPr>
              <a:t>Fig 3. Exposure to the intervention was correlated</a:t>
            </a:r>
            <a:r>
              <a:rPr lang="en-US" sz="3000" baseline="0" dirty="0">
                <a:latin typeface="+mj-lt"/>
              </a:rPr>
              <a:t> with longer-lasting, more efficacious methods (p&lt;0.001)</a:t>
            </a:r>
            <a:endParaRPr lang="en-US" sz="3000" dirty="0">
              <a:latin typeface="+mj-lt"/>
            </a:endParaRP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567A9A92-48B7-DA77-482E-BF88F5983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208627"/>
              </p:ext>
            </p:extLst>
          </p:nvPr>
        </p:nvGraphicFramePr>
        <p:xfrm>
          <a:off x="19509086" y="35929167"/>
          <a:ext cx="10543284" cy="4806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C866DEFB-74BF-B02F-2215-934A6348C9EB}"/>
              </a:ext>
            </a:extLst>
          </p:cNvPr>
          <p:cNvSpPr txBox="1"/>
          <p:nvPr/>
        </p:nvSpPr>
        <p:spPr>
          <a:xfrm>
            <a:off x="18938523" y="34072965"/>
            <a:ext cx="103138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30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n-ea"/>
                <a:cs typeface="+mn-cs"/>
              </a:defRPr>
            </a:pPr>
            <a:r>
              <a:rPr lang="en-US" sz="3000" dirty="0">
                <a:latin typeface="+mj-lt"/>
              </a:rPr>
              <a:t>Fig 4. Exposure to the intervention was correlated with a more rapid adoption of contraception postpartum (p=0.012)</a:t>
            </a:r>
          </a:p>
        </p:txBody>
      </p:sp>
    </p:spTree>
    <p:extLst>
      <p:ext uri="{BB962C8B-B14F-4D97-AF65-F5344CB8AC3E}">
        <p14:creationId xmlns:p14="http://schemas.microsoft.com/office/powerpoint/2010/main" val="300344070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PS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8616"/>
      </a:accent1>
      <a:accent2>
        <a:srgbClr val="BFD730"/>
      </a:accent2>
      <a:accent3>
        <a:srgbClr val="FFFFFF"/>
      </a:accent3>
      <a:accent4>
        <a:srgbClr val="00B5E1"/>
      </a:accent4>
      <a:accent5>
        <a:srgbClr val="BFBFBF"/>
      </a:accent5>
      <a:accent6>
        <a:srgbClr val="BFBFBF"/>
      </a:accent6>
      <a:hlink>
        <a:srgbClr val="EE8616"/>
      </a:hlink>
      <a:folHlink>
        <a:srgbClr val="BFBFB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AE9A651F-F975-4B45-A04B-C4D9DA965A31}" vid="{0AB358FA-585E-8C46-AF13-ED585132A9D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AE9A651F-F975-4B45-A04B-C4D9DA965A31}" vid="{028778E4-5708-0D49-BED3-4EE65C7D75BE}"/>
    </a:ext>
  </a:extLst>
</a:theme>
</file>

<file path=ppt/theme/theme3.xml><?xml version="1.0" encoding="utf-8"?>
<a:theme xmlns:a="http://schemas.openxmlformats.org/drawingml/2006/main" name="PSI">
  <a:themeElements>
    <a:clrScheme name="PSI Brand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36E20"/>
      </a:accent1>
      <a:accent2>
        <a:srgbClr val="FFF35C"/>
      </a:accent2>
      <a:accent3>
        <a:srgbClr val="EE4799"/>
      </a:accent3>
      <a:accent4>
        <a:srgbClr val="00AC68"/>
      </a:accent4>
      <a:accent5>
        <a:srgbClr val="8EC8C8"/>
      </a:accent5>
      <a:accent6>
        <a:srgbClr val="70517F"/>
      </a:accent6>
      <a:hlink>
        <a:srgbClr val="0563C1"/>
      </a:hlink>
      <a:folHlink>
        <a:srgbClr val="C04F8D"/>
      </a:folHlink>
    </a:clrScheme>
    <a:fontScheme name="A360">
      <a:majorFont>
        <a:latin typeface="Poppins Bold"/>
        <a:ea typeface=""/>
        <a:cs typeface=""/>
      </a:majorFont>
      <a:minorFont>
        <a:latin typeface="Robo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AE9A651F-F975-4B45-A04B-C4D9DA965A31}" vid="{2E8EC63F-0234-E145-9360-DEC05F205BA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4e3bf-eb77-48e0-9993-e01b67b1c33a" xsi:nil="true"/>
    <SharedWithUsers xmlns="4c809d59-d92c-4eeb-8e61-f697f9bbde70">
      <UserInfo>
        <DisplayName>Jennifer Marcy</DisplayName>
        <AccountId>127</AccountId>
        <AccountType/>
      </UserInfo>
    </SharedWithUsers>
    <lcf76f155ced4ddcb4097134ff3c332f xmlns="a61ac17d-acd7-4541-bae9-b373390ade1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08CC696184A4EAF1EC7095BAD2AA1" ma:contentTypeVersion="19" ma:contentTypeDescription="Create a new document." ma:contentTypeScope="" ma:versionID="eb4fb4b37a562a645d4f6a47bb27f744">
  <xsd:schema xmlns:xsd="http://www.w3.org/2001/XMLSchema" xmlns:xs="http://www.w3.org/2001/XMLSchema" xmlns:p="http://schemas.microsoft.com/office/2006/metadata/properties" xmlns:ns2="a61ac17d-acd7-4541-bae9-b373390ade19" xmlns:ns3="4c809d59-d92c-4eeb-8e61-f697f9bbde70" xmlns:ns4="2b04e3bf-eb77-48e0-9993-e01b67b1c33a" targetNamespace="http://schemas.microsoft.com/office/2006/metadata/properties" ma:root="true" ma:fieldsID="8708d1caa17926d54e1cc9b1a9e76172" ns2:_="" ns3:_="" ns4:_="">
    <xsd:import namespace="a61ac17d-acd7-4541-bae9-b373390ade19"/>
    <xsd:import namespace="4c809d59-d92c-4eeb-8e61-f697f9bbde70"/>
    <xsd:import namespace="2b04e3bf-eb77-48e0-9993-e01b67b1c3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ac17d-acd7-4541-bae9-b373390ad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e66e25-6253-4f8b-9755-5684a1ad78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09d59-d92c-4eeb-8e61-f697f9bbd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4e3bf-eb77-48e0-9993-e01b67b1c3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aa3cf98-e111-4e77-b6fe-f4731449b4e9}" ma:internalName="TaxCatchAll" ma:showField="CatchAllData" ma:web="4c809d59-d92c-4eeb-8e61-f697f9bbd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B31443-375B-4B79-8BCC-E4470550FF7B}">
  <ds:schemaRefs>
    <ds:schemaRef ds:uri="http://schemas.openxmlformats.org/package/2006/metadata/core-properties"/>
    <ds:schemaRef ds:uri="a61ac17d-acd7-4541-bae9-b373390ade19"/>
    <ds:schemaRef ds:uri="http://purl.org/dc/elements/1.1/"/>
    <ds:schemaRef ds:uri="http://purl.org/dc/dcmitype/"/>
    <ds:schemaRef ds:uri="http://schemas.microsoft.com/office/2006/metadata/properties"/>
    <ds:schemaRef ds:uri="4c809d59-d92c-4eeb-8e61-f697f9bbde70"/>
    <ds:schemaRef ds:uri="http://schemas.microsoft.com/office/2006/documentManagement/types"/>
    <ds:schemaRef ds:uri="http://schemas.microsoft.com/office/infopath/2007/PartnerControls"/>
    <ds:schemaRef ds:uri="2b04e3bf-eb77-48e0-9993-e01b67b1c33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61EA94C-3C10-4DBB-9A44-A7878ACE8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ac17d-acd7-4541-bae9-b373390ade19"/>
    <ds:schemaRef ds:uri="4c809d59-d92c-4eeb-8e61-f697f9bbde70"/>
    <ds:schemaRef ds:uri="2b04e3bf-eb77-48e0-9993-e01b67b1c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CCC763-F7A7-4366-86C7-13002A40C9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Template Better A360</Template>
  <TotalTime>2782</TotalTime>
  <Words>595</Words>
  <Application>Microsoft Office PowerPoint</Application>
  <PresentationFormat>Custom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Arial</vt:lpstr>
      <vt:lpstr>Arial Narrow</vt:lpstr>
      <vt:lpstr>Calibri</vt:lpstr>
      <vt:lpstr>Montserrat-Regular</vt:lpstr>
      <vt:lpstr>Poppins</vt:lpstr>
      <vt:lpstr>Poppins Black</vt:lpstr>
      <vt:lpstr>Poppins Bold</vt:lpstr>
      <vt:lpstr>Poppins Light</vt:lpstr>
      <vt:lpstr>Poppins SemiBold</vt:lpstr>
      <vt:lpstr>Roboto Light</vt:lpstr>
      <vt:lpstr>Roboto Thin</vt:lpstr>
      <vt:lpstr>Wingdings</vt:lpstr>
      <vt:lpstr>Theme1</vt:lpstr>
      <vt:lpstr>Custom Design</vt:lpstr>
      <vt:lpstr>PSI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Phillips</dc:creator>
  <cp:lastModifiedBy>Mary Phillips</cp:lastModifiedBy>
  <cp:revision>1</cp:revision>
  <dcterms:created xsi:type="dcterms:W3CDTF">2025-10-03T17:50:05Z</dcterms:created>
  <dcterms:modified xsi:type="dcterms:W3CDTF">2025-10-24T12:10:29Z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0x0101007DE08CC696184A4EAF1EC7095BAD2AA1</vt:lpwstr>
  </property>
  <property fmtid="{D5CDD505-2E9C-101B-9397-08002B2CF9AE}" pid="3" name="Country">
    <vt:lpwstr/>
  </property>
  <property fmtid="{D5CDD505-2E9C-101B-9397-08002B2CF9AE}" pid="4" name="DocType">
    <vt:lpwstr/>
  </property>
  <property fmtid="{D5CDD505-2E9C-101B-9397-08002B2CF9AE}" pid="5" name="MediaServiceImageTags">
    <vt:lpwstr/>
  </property>
</Properties>
</file>