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0" r:id="rId6"/>
  </p:sldMasterIdLst>
  <p:notesMasterIdLst>
    <p:notesMasterId r:id="rId8"/>
  </p:notesMasterIdLst>
  <p:sldIdLst>
    <p:sldId id="256" r:id="rId7"/>
  </p:sldIdLst>
  <p:sldSz cx="32004000" cy="51206400"/>
  <p:notesSz cx="6858000" cy="9144000"/>
  <p:defaultTextStyle>
    <a:defPPr>
      <a:defRPr lang="en-US"/>
    </a:defPPr>
    <a:lvl1pPr marL="0" algn="l" defTabSz="4754850" rtl="0" eaLnBrk="1" latinLnBrk="0" hangingPunct="1">
      <a:defRPr sz="9300" kern="1200">
        <a:solidFill>
          <a:schemeClr val="tx1"/>
        </a:solidFill>
        <a:latin typeface="+mn-lt"/>
        <a:ea typeface="+mn-ea"/>
        <a:cs typeface="+mn-cs"/>
      </a:defRPr>
    </a:lvl1pPr>
    <a:lvl2pPr marL="2377425" algn="l" defTabSz="4754850" rtl="0" eaLnBrk="1" latinLnBrk="0" hangingPunct="1">
      <a:defRPr sz="9300" kern="1200">
        <a:solidFill>
          <a:schemeClr val="tx1"/>
        </a:solidFill>
        <a:latin typeface="+mn-lt"/>
        <a:ea typeface="+mn-ea"/>
        <a:cs typeface="+mn-cs"/>
      </a:defRPr>
    </a:lvl2pPr>
    <a:lvl3pPr marL="4754850" algn="l" defTabSz="4754850" rtl="0" eaLnBrk="1" latinLnBrk="0" hangingPunct="1">
      <a:defRPr sz="9300" kern="1200">
        <a:solidFill>
          <a:schemeClr val="tx1"/>
        </a:solidFill>
        <a:latin typeface="+mn-lt"/>
        <a:ea typeface="+mn-ea"/>
        <a:cs typeface="+mn-cs"/>
      </a:defRPr>
    </a:lvl3pPr>
    <a:lvl4pPr marL="7132275" algn="l" defTabSz="4754850" rtl="0" eaLnBrk="1" latinLnBrk="0" hangingPunct="1">
      <a:defRPr sz="9300" kern="1200">
        <a:solidFill>
          <a:schemeClr val="tx1"/>
        </a:solidFill>
        <a:latin typeface="+mn-lt"/>
        <a:ea typeface="+mn-ea"/>
        <a:cs typeface="+mn-cs"/>
      </a:defRPr>
    </a:lvl4pPr>
    <a:lvl5pPr marL="9509700" algn="l" defTabSz="4754850" rtl="0" eaLnBrk="1" latinLnBrk="0" hangingPunct="1">
      <a:defRPr sz="9300" kern="1200">
        <a:solidFill>
          <a:schemeClr val="tx1"/>
        </a:solidFill>
        <a:latin typeface="+mn-lt"/>
        <a:ea typeface="+mn-ea"/>
        <a:cs typeface="+mn-cs"/>
      </a:defRPr>
    </a:lvl5pPr>
    <a:lvl6pPr marL="11887125" algn="l" defTabSz="4754850" rtl="0" eaLnBrk="1" latinLnBrk="0" hangingPunct="1">
      <a:defRPr sz="9300" kern="1200">
        <a:solidFill>
          <a:schemeClr val="tx1"/>
        </a:solidFill>
        <a:latin typeface="+mn-lt"/>
        <a:ea typeface="+mn-ea"/>
        <a:cs typeface="+mn-cs"/>
      </a:defRPr>
    </a:lvl6pPr>
    <a:lvl7pPr marL="14264550" algn="l" defTabSz="4754850" rtl="0" eaLnBrk="1" latinLnBrk="0" hangingPunct="1">
      <a:defRPr sz="9300" kern="1200">
        <a:solidFill>
          <a:schemeClr val="tx1"/>
        </a:solidFill>
        <a:latin typeface="+mn-lt"/>
        <a:ea typeface="+mn-ea"/>
        <a:cs typeface="+mn-cs"/>
      </a:defRPr>
    </a:lvl7pPr>
    <a:lvl8pPr marL="16641976" algn="l" defTabSz="4754850" rtl="0" eaLnBrk="1" latinLnBrk="0" hangingPunct="1">
      <a:defRPr sz="9300" kern="1200">
        <a:solidFill>
          <a:schemeClr val="tx1"/>
        </a:solidFill>
        <a:latin typeface="+mn-lt"/>
        <a:ea typeface="+mn-ea"/>
        <a:cs typeface="+mn-cs"/>
      </a:defRPr>
    </a:lvl8pPr>
    <a:lvl9pPr marL="19019402" algn="l" defTabSz="4754850" rtl="0" eaLnBrk="1" latinLnBrk="0" hangingPunct="1">
      <a:defRPr sz="9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44" userDrawn="1">
          <p15:clr>
            <a:srgbClr val="A4A3A4"/>
          </p15:clr>
        </p15:guide>
        <p15:guide id="2" pos="9792" userDrawn="1">
          <p15:clr>
            <a:srgbClr val="A4A3A4"/>
          </p15:clr>
        </p15:guide>
        <p15:guide id="3" pos="10368" userDrawn="1">
          <p15:clr>
            <a:srgbClr val="A4A3A4"/>
          </p15:clr>
        </p15:guide>
        <p15:guide id="4" pos="744" userDrawn="1">
          <p15:clr>
            <a:srgbClr val="A4A3A4"/>
          </p15:clr>
        </p15:guide>
        <p15:guide id="5" pos="19392" userDrawn="1">
          <p15:clr>
            <a:srgbClr val="A4A3A4"/>
          </p15:clr>
        </p15:guide>
        <p15:guide id="6" orient="horz" pos="25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162"/>
    <a:srgbClr val="ED4799"/>
    <a:srgbClr val="8FC9C8"/>
    <a:srgbClr val="00AC69"/>
    <a:srgbClr val="EE8616"/>
    <a:srgbClr val="EA6B24"/>
    <a:srgbClr val="CF5063"/>
    <a:srgbClr val="65962B"/>
    <a:srgbClr val="807F83"/>
    <a:srgbClr val="FBC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8808" autoAdjust="0"/>
  </p:normalViewPr>
  <p:slideViewPr>
    <p:cSldViewPr snapToGrid="0" snapToObjects="1">
      <p:cViewPr>
        <p:scale>
          <a:sx n="27" d="100"/>
          <a:sy n="27" d="100"/>
        </p:scale>
        <p:origin x="544" y="12"/>
      </p:cViewPr>
      <p:guideLst>
        <p:guide orient="horz" pos="6744"/>
        <p:guide pos="9792"/>
        <p:guide pos="10368"/>
        <p:guide pos="744"/>
        <p:guide pos="19392"/>
        <p:guide orient="horz" pos="252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w="25400">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rgbClr val="002060"/>
                </a:solidFill>
                <a:latin typeface="+mn-lt"/>
                <a:ea typeface="+mn-ea"/>
                <a:cs typeface="+mn-cs"/>
              </a:defRPr>
            </a:pPr>
            <a:r>
              <a:rPr lang="en-US" sz="4000" dirty="0">
                <a:solidFill>
                  <a:srgbClr val="002060"/>
                </a:solidFill>
              </a:rPr>
              <a:t>65%</a:t>
            </a:r>
            <a:r>
              <a:rPr lang="en-US" sz="4000" baseline="0" dirty="0">
                <a:solidFill>
                  <a:srgbClr val="002060"/>
                </a:solidFill>
              </a:rPr>
              <a:t> (n =26,353) </a:t>
            </a:r>
            <a:r>
              <a:rPr lang="en-US" sz="4000" dirty="0">
                <a:solidFill>
                  <a:srgbClr val="002060"/>
                </a:solidFill>
              </a:rPr>
              <a:t>adopted a method of contraception</a:t>
            </a:r>
          </a:p>
        </c:rich>
      </c:tx>
      <c:overlay val="0"/>
      <c:spPr>
        <a:noFill/>
        <a:ln>
          <a:noFill/>
        </a:ln>
        <a:effectLst/>
      </c:spPr>
      <c:txPr>
        <a:bodyPr rot="0" spcFirstLastPara="1" vertOverflow="ellipsis" vert="horz" wrap="square" anchor="ctr" anchorCtr="1"/>
        <a:lstStyle/>
        <a:p>
          <a:pPr>
            <a:defRPr sz="4000" b="0" i="0" u="none" strike="noStrike" kern="1200" spc="0" baseline="0">
              <a:solidFill>
                <a:srgbClr val="002060"/>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 of adolescent girls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Adopted contraception</c:v>
                </c:pt>
                <c:pt idx="1">
                  <c:v>Referred</c:v>
                </c:pt>
                <c:pt idx="2">
                  <c:v>Reached</c:v>
                </c:pt>
              </c:strCache>
            </c:strRef>
          </c:cat>
          <c:val>
            <c:numRef>
              <c:f>Sheet1!$B$2:$B$4</c:f>
              <c:numCache>
                <c:formatCode>#,##0</c:formatCode>
                <c:ptCount val="3"/>
                <c:pt idx="0">
                  <c:v>26353</c:v>
                </c:pt>
                <c:pt idx="1">
                  <c:v>40600</c:v>
                </c:pt>
                <c:pt idx="2">
                  <c:v>82414</c:v>
                </c:pt>
              </c:numCache>
            </c:numRef>
          </c:val>
          <c:extLst>
            <c:ext xmlns:c16="http://schemas.microsoft.com/office/drawing/2014/chart" uri="{C3380CC4-5D6E-409C-BE32-E72D297353CC}">
              <c16:uniqueId val="{00000000-1243-4889-A757-2A9A991A33E6}"/>
            </c:ext>
          </c:extLst>
        </c:ser>
        <c:dLbls>
          <c:showLegendKey val="0"/>
          <c:showVal val="0"/>
          <c:showCatName val="0"/>
          <c:showSerName val="0"/>
          <c:showPercent val="0"/>
          <c:showBubbleSize val="0"/>
        </c:dLbls>
        <c:gapWidth val="182"/>
        <c:axId val="1493885904"/>
        <c:axId val="1493869584"/>
      </c:barChart>
      <c:catAx>
        <c:axId val="1493885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rgbClr val="002060"/>
                </a:solidFill>
                <a:latin typeface="+mn-lt"/>
                <a:ea typeface="+mn-ea"/>
                <a:cs typeface="+mn-cs"/>
              </a:defRPr>
            </a:pPr>
            <a:endParaRPr lang="en-US"/>
          </a:p>
        </c:txPr>
        <c:crossAx val="1493869584"/>
        <c:crosses val="autoZero"/>
        <c:auto val="1"/>
        <c:lblAlgn val="ctr"/>
        <c:lblOffset val="100"/>
        <c:noMultiLvlLbl val="0"/>
      </c:catAx>
      <c:valAx>
        <c:axId val="149386958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002060"/>
                </a:solidFill>
                <a:latin typeface="+mn-lt"/>
                <a:ea typeface="+mn-ea"/>
                <a:cs typeface="+mn-cs"/>
              </a:defRPr>
            </a:pPr>
            <a:endParaRPr lang="en-US"/>
          </a:p>
        </c:txPr>
        <c:crossAx val="14938859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0.68486</cdr:x>
      <cdr:y>0.33649</cdr:y>
    </cdr:from>
    <cdr:to>
      <cdr:x>0.93466</cdr:x>
      <cdr:y>0.6229</cdr:y>
    </cdr:to>
    <cdr:sp macro="" textlink="">
      <cdr:nvSpPr>
        <cdr:cNvPr id="2" name="TextBox 3">
          <a:extLst xmlns:a="http://schemas.openxmlformats.org/drawingml/2006/main">
            <a:ext uri="{FF2B5EF4-FFF2-40B4-BE49-F238E27FC236}">
              <a16:creationId xmlns:a16="http://schemas.microsoft.com/office/drawing/2014/main" id="{B9629754-0F54-3E4A-C954-3B384BCEE892}"/>
            </a:ext>
          </a:extLst>
        </cdr:cNvPr>
        <cdr:cNvSpPr txBox="1"/>
      </cdr:nvSpPr>
      <cdr:spPr>
        <a:xfrm xmlns:a="http://schemas.openxmlformats.org/drawingml/2006/main">
          <a:off x="10557823" y="4245674"/>
          <a:ext cx="3850848" cy="361382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4400" dirty="0">
              <a:solidFill>
                <a:srgbClr val="002060"/>
              </a:solidFill>
            </a:rPr>
            <a:t>65% of girls referred adopted contraception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9F3D6-9CDA-495E-90FF-4D33FA8F8AC4}" type="datetimeFigureOut">
              <a:rPr lang="en-US" smtClean="0"/>
              <a:pPr/>
              <a:t>10/24/2025</a:t>
            </a:fld>
            <a:endParaRPr lang="en-US"/>
          </a:p>
        </p:txBody>
      </p:sp>
      <p:sp>
        <p:nvSpPr>
          <p:cNvPr id="4" name="Slide Image Placeholder 3"/>
          <p:cNvSpPr>
            <a:spLocks noGrp="1" noRot="1" noChangeAspect="1"/>
          </p:cNvSpPr>
          <p:nvPr>
            <p:ph type="sldImg" idx="2"/>
          </p:nvPr>
        </p:nvSpPr>
        <p:spPr>
          <a:xfrm>
            <a:off x="2357438" y="685800"/>
            <a:ext cx="2143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2E297-480B-4DE8-9D4A-F9EB9C03A191}" type="slidenum">
              <a:rPr lang="en-US" smtClean="0"/>
              <a:pPr/>
              <a:t>‹#›</a:t>
            </a:fld>
            <a:endParaRPr lang="en-US"/>
          </a:p>
        </p:txBody>
      </p:sp>
    </p:spTree>
    <p:extLst>
      <p:ext uri="{BB962C8B-B14F-4D97-AF65-F5344CB8AC3E}">
        <p14:creationId xmlns:p14="http://schemas.microsoft.com/office/powerpoint/2010/main" val="114513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2E297-480B-4DE8-9D4A-F9EB9C03A191}" type="slidenum">
              <a:rPr lang="en-US" smtClean="0"/>
              <a:pPr/>
              <a:t>1</a:t>
            </a:fld>
            <a:endParaRPr lang="en-US"/>
          </a:p>
        </p:txBody>
      </p:sp>
    </p:spTree>
    <p:extLst>
      <p:ext uri="{BB962C8B-B14F-4D97-AF65-F5344CB8AC3E}">
        <p14:creationId xmlns:p14="http://schemas.microsoft.com/office/powerpoint/2010/main" val="1749384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3.xml"/><Relationship Id="rId5" Type="http://schemas.openxmlformats.org/officeDocument/2006/relationships/image" Target="../media/image14.emf"/><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9.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 Id="rId4" Type="http://schemas.openxmlformats.org/officeDocument/2006/relationships/image" Target="../media/image16.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2" name="Title 9"/>
          <p:cNvSpPr txBox="1">
            <a:spLocks/>
          </p:cNvSpPr>
          <p:nvPr/>
        </p:nvSpPr>
        <p:spPr bwMode="auto">
          <a:xfrm>
            <a:off x="7734300" y="13086080"/>
            <a:ext cx="22136100" cy="14224000"/>
          </a:xfrm>
          <a:prstGeom prst="rect">
            <a:avLst/>
          </a:prstGeom>
          <a:noFill/>
          <a:ln w="9525">
            <a:noFill/>
            <a:miter lim="800000"/>
            <a:headEnd/>
            <a:tailEnd/>
          </a:ln>
          <a:effectLst/>
        </p:spPr>
        <p:txBody>
          <a:bodyPr anchor="ctr"/>
          <a:lstStyle/>
          <a:p>
            <a:pPr eaLnBrk="1" hangingPunct="1">
              <a:defRPr/>
            </a:pPr>
            <a:br>
              <a:rPr lang="en-US" sz="17500" kern="0">
                <a:solidFill>
                  <a:schemeClr val="tx2"/>
                </a:solidFill>
                <a:latin typeface="+mj-lt"/>
                <a:ea typeface="+mj-ea"/>
                <a:cs typeface="+mj-cs"/>
              </a:rPr>
            </a:br>
            <a:endParaRPr lang="en-US" sz="17500" kern="0">
              <a:solidFill>
                <a:schemeClr val="bg1">
                  <a:lumMod val="65000"/>
                </a:schemeClr>
              </a:solidFill>
              <a:latin typeface="Arial" pitchFamily="34" charset="0"/>
              <a:ea typeface="+mj-ea"/>
              <a:cs typeface="+mj-cs"/>
            </a:endParaRPr>
          </a:p>
        </p:txBody>
      </p:sp>
      <p:sp>
        <p:nvSpPr>
          <p:cNvPr id="76" name="Rectangle 2"/>
          <p:cNvSpPr>
            <a:spLocks noGrp="1" noChangeArrowheads="1"/>
          </p:cNvSpPr>
          <p:nvPr>
            <p:ph type="ctrTitle" idx="4294967295" hasCustomPrompt="1"/>
          </p:nvPr>
        </p:nvSpPr>
        <p:spPr>
          <a:xfrm>
            <a:off x="4800600" y="8534400"/>
            <a:ext cx="24003000" cy="26741120"/>
          </a:xfrm>
        </p:spPr>
        <p:txBody>
          <a:bodyPr/>
          <a:lstStyle>
            <a:lvl1pPr>
              <a:defRPr sz="18900">
                <a:solidFill>
                  <a:schemeClr val="bg1"/>
                </a:solidFill>
              </a:defRPr>
            </a:lvl1pPr>
          </a:lstStyle>
          <a:p>
            <a:r>
              <a:rPr lang="en-US"/>
              <a:t>click to edit master title style</a:t>
            </a:r>
          </a:p>
        </p:txBody>
      </p:sp>
      <p:pic>
        <p:nvPicPr>
          <p:cNvPr id="148" name="Picture 147"/>
          <p:cNvPicPr>
            <a:picLocks noChangeAspect="1"/>
          </p:cNvPicPr>
          <p:nvPr/>
        </p:nvPicPr>
        <p:blipFill>
          <a:blip r:embed="rId3"/>
          <a:stretch>
            <a:fillRect/>
          </a:stretch>
        </p:blipFill>
        <p:spPr>
          <a:xfrm>
            <a:off x="26269955" y="43809920"/>
            <a:ext cx="3867147" cy="5120640"/>
          </a:xfrm>
          <a:prstGeom prst="rect">
            <a:avLst/>
          </a:prstGeom>
        </p:spPr>
      </p:pic>
    </p:spTree>
    <p:extLst>
      <p:ext uri="{BB962C8B-B14F-4D97-AF65-F5344CB8AC3E}">
        <p14:creationId xmlns:p14="http://schemas.microsoft.com/office/powerpoint/2010/main" val="120090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D7DD6D09-4279-486C-963E-0B3A55881140}" type="slidenum">
              <a:rPr lang="en-US" smtClean="0"/>
              <a:pPr/>
              <a:t>‹#›</a:t>
            </a:fld>
            <a:endParaRPr lang="en-US"/>
          </a:p>
        </p:txBody>
      </p:sp>
    </p:spTree>
    <p:extLst>
      <p:ext uri="{BB962C8B-B14F-4D97-AF65-F5344CB8AC3E}">
        <p14:creationId xmlns:p14="http://schemas.microsoft.com/office/powerpoint/2010/main" val="113767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142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357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70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460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762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15907177"/>
            <a:ext cx="27203400" cy="10976187"/>
          </a:xfrm>
        </p:spPr>
        <p:txBody>
          <a:bodyPr/>
          <a:lstStyle/>
          <a:p>
            <a:r>
              <a:rPr lang="en-US"/>
              <a:t>Click to edit Master title style</a:t>
            </a:r>
          </a:p>
        </p:txBody>
      </p:sp>
      <p:sp>
        <p:nvSpPr>
          <p:cNvPr id="3" name="Subtitle 2"/>
          <p:cNvSpPr>
            <a:spLocks noGrp="1"/>
          </p:cNvSpPr>
          <p:nvPr>
            <p:ph type="subTitle" idx="1"/>
          </p:nvPr>
        </p:nvSpPr>
        <p:spPr>
          <a:xfrm>
            <a:off x="4800600" y="29016960"/>
            <a:ext cx="22402800" cy="13086080"/>
          </a:xfrm>
        </p:spPr>
        <p:txBody>
          <a:bodyPr/>
          <a:lstStyle>
            <a:lvl1pPr marL="0" indent="0" algn="ctr">
              <a:buNone/>
              <a:defRPr>
                <a:solidFill>
                  <a:schemeClr val="tx1">
                    <a:tint val="75000"/>
                  </a:schemeClr>
                </a:solidFill>
              </a:defRPr>
            </a:lvl1pPr>
            <a:lvl2pPr marL="2377425" indent="0" algn="ctr">
              <a:buNone/>
              <a:defRPr>
                <a:solidFill>
                  <a:schemeClr val="tx1">
                    <a:tint val="75000"/>
                  </a:schemeClr>
                </a:solidFill>
              </a:defRPr>
            </a:lvl2pPr>
            <a:lvl3pPr marL="4754850" indent="0" algn="ctr">
              <a:buNone/>
              <a:defRPr>
                <a:solidFill>
                  <a:schemeClr val="tx1">
                    <a:tint val="75000"/>
                  </a:schemeClr>
                </a:solidFill>
              </a:defRPr>
            </a:lvl3pPr>
            <a:lvl4pPr marL="7132275" indent="0" algn="ctr">
              <a:buNone/>
              <a:defRPr>
                <a:solidFill>
                  <a:schemeClr val="tx1">
                    <a:tint val="75000"/>
                  </a:schemeClr>
                </a:solidFill>
              </a:defRPr>
            </a:lvl4pPr>
            <a:lvl5pPr marL="9509700" indent="0" algn="ctr">
              <a:buNone/>
              <a:defRPr>
                <a:solidFill>
                  <a:schemeClr val="tx1">
                    <a:tint val="75000"/>
                  </a:schemeClr>
                </a:solidFill>
              </a:defRPr>
            </a:lvl5pPr>
            <a:lvl6pPr marL="11887125" indent="0" algn="ctr">
              <a:buNone/>
              <a:defRPr>
                <a:solidFill>
                  <a:schemeClr val="tx1">
                    <a:tint val="75000"/>
                  </a:schemeClr>
                </a:solidFill>
              </a:defRPr>
            </a:lvl6pPr>
            <a:lvl7pPr marL="14264550" indent="0" algn="ctr">
              <a:buNone/>
              <a:defRPr>
                <a:solidFill>
                  <a:schemeClr val="tx1">
                    <a:tint val="75000"/>
                  </a:schemeClr>
                </a:solidFill>
              </a:defRPr>
            </a:lvl7pPr>
            <a:lvl8pPr marL="16641976" indent="0" algn="ctr">
              <a:buNone/>
              <a:defRPr>
                <a:solidFill>
                  <a:schemeClr val="tx1">
                    <a:tint val="75000"/>
                  </a:schemeClr>
                </a:solidFill>
              </a:defRPr>
            </a:lvl8pPr>
            <a:lvl9pPr marL="1901940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600200" y="47460750"/>
            <a:ext cx="7467600" cy="2726267"/>
          </a:xfrm>
          <a:prstGeom prst="rect">
            <a:avLst/>
          </a:prstGeom>
        </p:spPr>
        <p:txBody>
          <a:bodyPr/>
          <a:lstStyle/>
          <a:p>
            <a:fld id="{309CB31B-396E-4231-BEDD-8B2D971A90D5}"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D6D09-4279-486C-963E-0B3A55881140}" type="slidenum">
              <a:rPr lang="en-US" smtClean="0"/>
              <a:pPr/>
              <a:t>‹#›</a:t>
            </a:fld>
            <a:endParaRPr lang="en-US"/>
          </a:p>
        </p:txBody>
      </p:sp>
    </p:spTree>
    <p:extLst>
      <p:ext uri="{BB962C8B-B14F-4D97-AF65-F5344CB8AC3E}">
        <p14:creationId xmlns:p14="http://schemas.microsoft.com/office/powerpoint/2010/main" val="1995451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06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v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B40260D-D33A-614A-9201-6EDB08C65BEA}"/>
              </a:ext>
            </a:extLst>
          </p:cNvPr>
          <p:cNvSpPr>
            <a:spLocks noGrp="1" noChangeAspect="1"/>
          </p:cNvSpPr>
          <p:nvPr>
            <p:ph type="pic" sz="quarter" idx="10"/>
          </p:nvPr>
        </p:nvSpPr>
        <p:spPr>
          <a:xfrm>
            <a:off x="19994777" y="8446110"/>
            <a:ext cx="12001500" cy="34137600"/>
          </a:xfrm>
        </p:spPr>
        <p:txBody>
          <a:bodyPr/>
          <a:lstStyle/>
          <a:p>
            <a:r>
              <a:rPr lang="en-US"/>
              <a:t>Click icon to add picture</a:t>
            </a:r>
            <a:endParaRPr lang="en-US" dirty="0"/>
          </a:p>
        </p:txBody>
      </p:sp>
      <p:pic>
        <p:nvPicPr>
          <p:cNvPr id="5" name="Picture 4">
            <a:extLst>
              <a:ext uri="{FF2B5EF4-FFF2-40B4-BE49-F238E27FC236}">
                <a16:creationId xmlns:a16="http://schemas.microsoft.com/office/drawing/2014/main" id="{C0CF6C12-0E53-6F47-850F-76D3A9634F77}"/>
              </a:ext>
            </a:extLst>
          </p:cNvPr>
          <p:cNvPicPr>
            <a:picLocks noChangeAspect="1"/>
          </p:cNvPicPr>
          <p:nvPr/>
        </p:nvPicPr>
        <p:blipFill>
          <a:blip r:embed="rId2"/>
          <a:stretch>
            <a:fillRect/>
          </a:stretch>
        </p:blipFill>
        <p:spPr>
          <a:xfrm rot="16200000">
            <a:off x="17189004" y="45527298"/>
            <a:ext cx="8534400" cy="3000375"/>
          </a:xfrm>
          <a:prstGeom prst="rect">
            <a:avLst/>
          </a:prstGeom>
        </p:spPr>
      </p:pic>
      <p:pic>
        <p:nvPicPr>
          <p:cNvPr id="8" name="Picture 7">
            <a:extLst>
              <a:ext uri="{FF2B5EF4-FFF2-40B4-BE49-F238E27FC236}">
                <a16:creationId xmlns:a16="http://schemas.microsoft.com/office/drawing/2014/main" id="{13C9952A-947D-BB4E-8AE4-49A0F4EC14E2}"/>
              </a:ext>
            </a:extLst>
          </p:cNvPr>
          <p:cNvPicPr>
            <a:picLocks noChangeAspect="1"/>
          </p:cNvPicPr>
          <p:nvPr/>
        </p:nvPicPr>
        <p:blipFill>
          <a:blip r:embed="rId3"/>
          <a:stretch>
            <a:fillRect/>
          </a:stretch>
        </p:blipFill>
        <p:spPr>
          <a:xfrm>
            <a:off x="25999801" y="42672000"/>
            <a:ext cx="3000375" cy="8534400"/>
          </a:xfrm>
          <a:prstGeom prst="rect">
            <a:avLst/>
          </a:prstGeom>
        </p:spPr>
      </p:pic>
      <p:sp>
        <p:nvSpPr>
          <p:cNvPr id="16" name="Text Placeholder 15">
            <a:extLst>
              <a:ext uri="{FF2B5EF4-FFF2-40B4-BE49-F238E27FC236}">
                <a16:creationId xmlns:a16="http://schemas.microsoft.com/office/drawing/2014/main" id="{213FFED0-FB6F-4B4D-BBCC-5AF4D472999C}"/>
              </a:ext>
            </a:extLst>
          </p:cNvPr>
          <p:cNvSpPr>
            <a:spLocks noGrp="1"/>
          </p:cNvSpPr>
          <p:nvPr>
            <p:ph type="body" sz="quarter" idx="11" hasCustomPrompt="1"/>
          </p:nvPr>
        </p:nvSpPr>
        <p:spPr>
          <a:xfrm>
            <a:off x="1779390" y="29301440"/>
            <a:ext cx="14222611" cy="1437509"/>
          </a:xfrm>
        </p:spPr>
        <p:txBody>
          <a:bodyPr>
            <a:spAutoFit/>
          </a:bodyPr>
          <a:lstStyle>
            <a:lvl1pPr>
              <a:defRPr sz="9450" b="1" i="0" cap="all" baseline="0">
                <a:latin typeface="+mj-lt"/>
              </a:defRPr>
            </a:lvl1pPr>
          </a:lstStyle>
          <a:p>
            <a:pPr lvl="0"/>
            <a:r>
              <a:rPr lang="en-US" dirty="0"/>
              <a:t>This is the title</a:t>
            </a:r>
          </a:p>
        </p:txBody>
      </p:sp>
      <p:sp>
        <p:nvSpPr>
          <p:cNvPr id="18" name="Text Placeholder 17">
            <a:extLst>
              <a:ext uri="{FF2B5EF4-FFF2-40B4-BE49-F238E27FC236}">
                <a16:creationId xmlns:a16="http://schemas.microsoft.com/office/drawing/2014/main" id="{B186F82A-8D32-E940-ABA2-C0428802D650}"/>
              </a:ext>
            </a:extLst>
          </p:cNvPr>
          <p:cNvSpPr>
            <a:spLocks noGrp="1"/>
          </p:cNvSpPr>
          <p:nvPr>
            <p:ph type="body" sz="quarter" idx="12" hasCustomPrompt="1"/>
          </p:nvPr>
        </p:nvSpPr>
        <p:spPr>
          <a:xfrm>
            <a:off x="1779390" y="33568642"/>
            <a:ext cx="14222611" cy="1437509"/>
          </a:xfrm>
        </p:spPr>
        <p:txBody>
          <a:bodyPr>
            <a:spAutoFit/>
          </a:bodyPr>
          <a:lstStyle>
            <a:lvl1pPr>
              <a:defRPr sz="9450" cap="all" baseline="0"/>
            </a:lvl1pPr>
          </a:lstStyle>
          <a:p>
            <a:pPr lvl="0"/>
            <a:r>
              <a:rPr lang="en-US" dirty="0"/>
              <a:t>This is the subtitle</a:t>
            </a:r>
          </a:p>
        </p:txBody>
      </p:sp>
      <p:sp>
        <p:nvSpPr>
          <p:cNvPr id="6" name="Rectangle 12">
            <a:extLst>
              <a:ext uri="{FF2B5EF4-FFF2-40B4-BE49-F238E27FC236}">
                <a16:creationId xmlns:a16="http://schemas.microsoft.com/office/drawing/2014/main" id="{814704FB-70B3-A641-A805-4379AD14AB19}"/>
              </a:ext>
            </a:extLst>
          </p:cNvPr>
          <p:cNvSpPr>
            <a:spLocks noChangeAspect="1"/>
          </p:cNvSpPr>
          <p:nvPr/>
        </p:nvSpPr>
        <p:spPr>
          <a:xfrm flipV="1">
            <a:off x="19999875" y="8446110"/>
            <a:ext cx="11996402" cy="34137600"/>
          </a:xfrm>
          <a:custGeom>
            <a:avLst/>
            <a:gdLst>
              <a:gd name="connsiteX0" fmla="*/ 0 w 12212728"/>
              <a:gd name="connsiteY0" fmla="*/ 0 h 10471338"/>
              <a:gd name="connsiteX1" fmla="*/ 12212728 w 12212728"/>
              <a:gd name="connsiteY1" fmla="*/ 0 h 10471338"/>
              <a:gd name="connsiteX2" fmla="*/ 12212728 w 12212728"/>
              <a:gd name="connsiteY2" fmla="*/ 10471338 h 10471338"/>
              <a:gd name="connsiteX3" fmla="*/ 0 w 12212728"/>
              <a:gd name="connsiteY3" fmla="*/ 10471338 h 10471338"/>
              <a:gd name="connsiteX4" fmla="*/ 0 w 12212728"/>
              <a:gd name="connsiteY4" fmla="*/ 0 h 10471338"/>
              <a:gd name="connsiteX0" fmla="*/ 0 w 12212728"/>
              <a:gd name="connsiteY0" fmla="*/ 0 h 10471338"/>
              <a:gd name="connsiteX1" fmla="*/ 12212728 w 12212728"/>
              <a:gd name="connsiteY1" fmla="*/ 0 h 10471338"/>
              <a:gd name="connsiteX2" fmla="*/ 12212728 w 12212728"/>
              <a:gd name="connsiteY2" fmla="*/ 10471338 h 10471338"/>
              <a:gd name="connsiteX3" fmla="*/ 5569527 w 12212728"/>
              <a:gd name="connsiteY3" fmla="*/ 4777120 h 10471338"/>
              <a:gd name="connsiteX4" fmla="*/ 0 w 12212728"/>
              <a:gd name="connsiteY4" fmla="*/ 0 h 1047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2728" h="10471338">
                <a:moveTo>
                  <a:pt x="0" y="0"/>
                </a:moveTo>
                <a:lnTo>
                  <a:pt x="12212728" y="0"/>
                </a:lnTo>
                <a:lnTo>
                  <a:pt x="12212728" y="10471338"/>
                </a:lnTo>
                <a:lnTo>
                  <a:pt x="5569527" y="4777120"/>
                </a:lnTo>
                <a:lnTo>
                  <a:pt x="0" y="0"/>
                </a:lnTo>
                <a:close/>
              </a:path>
            </a:pathLst>
          </a:custGeom>
          <a:solidFill>
            <a:schemeClr val="accent4">
              <a:alpha val="60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206" b="1" i="1" dirty="0">
                <a:solidFill>
                  <a:schemeClr val="accent4"/>
                </a:solidFill>
                <a:latin typeface="Poppins Black" pitchFamily="2" charset="77"/>
              </a:rPr>
              <a:t> </a:t>
            </a:r>
            <a:endParaRPr lang="ru-RU" sz="12206" dirty="0">
              <a:solidFill>
                <a:schemeClr val="accent4"/>
              </a:solidFill>
              <a:latin typeface="Roboto Light" panose="02000000000000000000" pitchFamily="2" charset="0"/>
            </a:endParaRPr>
          </a:p>
        </p:txBody>
      </p:sp>
      <p:pic>
        <p:nvPicPr>
          <p:cNvPr id="3" name="Picture 2" descr="Shape&#10;&#10;Description automatically generated">
            <a:extLst>
              <a:ext uri="{FF2B5EF4-FFF2-40B4-BE49-F238E27FC236}">
                <a16:creationId xmlns:a16="http://schemas.microsoft.com/office/drawing/2014/main" id="{6B03AC6E-66E6-0F4E-A578-E4351537A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7909" y="42671996"/>
            <a:ext cx="3000375" cy="8534400"/>
          </a:xfrm>
          <a:prstGeom prst="rect">
            <a:avLst/>
          </a:prstGeom>
        </p:spPr>
      </p:pic>
      <p:sp>
        <p:nvSpPr>
          <p:cNvPr id="4" name="Right Triangle 3">
            <a:extLst>
              <a:ext uri="{FF2B5EF4-FFF2-40B4-BE49-F238E27FC236}">
                <a16:creationId xmlns:a16="http://schemas.microsoft.com/office/drawing/2014/main" id="{3842AB3C-10B9-DE4A-B0B0-5CF011A919AD}"/>
              </a:ext>
            </a:extLst>
          </p:cNvPr>
          <p:cNvSpPr/>
          <p:nvPr/>
        </p:nvSpPr>
        <p:spPr>
          <a:xfrm rot="16200000">
            <a:off x="26254680" y="45527298"/>
            <a:ext cx="8534400" cy="300037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6"/>
          </a:p>
        </p:txBody>
      </p:sp>
    </p:spTree>
    <p:extLst>
      <p:ext uri="{BB962C8B-B14F-4D97-AF65-F5344CB8AC3E}">
        <p14:creationId xmlns:p14="http://schemas.microsoft.com/office/powerpoint/2010/main" val="293452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2" name="Title 9"/>
          <p:cNvSpPr txBox="1">
            <a:spLocks/>
          </p:cNvSpPr>
          <p:nvPr/>
        </p:nvSpPr>
        <p:spPr bwMode="auto">
          <a:xfrm>
            <a:off x="7734300" y="13086080"/>
            <a:ext cx="22136100" cy="14224000"/>
          </a:xfrm>
          <a:prstGeom prst="rect">
            <a:avLst/>
          </a:prstGeom>
          <a:noFill/>
          <a:ln w="9525">
            <a:noFill/>
            <a:miter lim="800000"/>
            <a:headEnd/>
            <a:tailEnd/>
          </a:ln>
          <a:effectLst/>
        </p:spPr>
        <p:txBody>
          <a:bodyPr anchor="ctr"/>
          <a:lstStyle/>
          <a:p>
            <a:pPr eaLnBrk="1" hangingPunct="1">
              <a:defRPr/>
            </a:pPr>
            <a:br>
              <a:rPr lang="en-US" sz="17500" kern="0">
                <a:solidFill>
                  <a:schemeClr val="tx2"/>
                </a:solidFill>
                <a:latin typeface="+mj-lt"/>
                <a:ea typeface="+mj-ea"/>
                <a:cs typeface="+mj-cs"/>
              </a:rPr>
            </a:br>
            <a:endParaRPr lang="en-US" sz="17500" kern="0">
              <a:solidFill>
                <a:schemeClr val="bg1">
                  <a:lumMod val="65000"/>
                </a:schemeClr>
              </a:solidFill>
              <a:latin typeface="Arial" pitchFamily="34" charset="0"/>
              <a:ea typeface="+mj-ea"/>
              <a:cs typeface="+mj-cs"/>
            </a:endParaRPr>
          </a:p>
        </p:txBody>
      </p:sp>
      <p:sp>
        <p:nvSpPr>
          <p:cNvPr id="76" name="Rectangle 2"/>
          <p:cNvSpPr>
            <a:spLocks noGrp="1" noChangeArrowheads="1"/>
          </p:cNvSpPr>
          <p:nvPr>
            <p:ph type="ctrTitle" idx="4294967295" hasCustomPrompt="1"/>
          </p:nvPr>
        </p:nvSpPr>
        <p:spPr>
          <a:xfrm>
            <a:off x="4800600" y="31292800"/>
            <a:ext cx="24003000" cy="11379200"/>
          </a:xfrm>
        </p:spPr>
        <p:txBody>
          <a:bodyPr/>
          <a:lstStyle/>
          <a:p>
            <a:r>
              <a:rPr lang="en-US"/>
              <a:t>click to edit master title style</a:t>
            </a:r>
          </a:p>
        </p:txBody>
      </p:sp>
      <p:pic>
        <p:nvPicPr>
          <p:cNvPr id="148" name="Picture 147"/>
          <p:cNvPicPr>
            <a:picLocks noChangeAspect="1"/>
          </p:cNvPicPr>
          <p:nvPr/>
        </p:nvPicPr>
        <p:blipFill>
          <a:blip r:embed="rId3"/>
          <a:stretch>
            <a:fillRect/>
          </a:stretch>
        </p:blipFill>
        <p:spPr>
          <a:xfrm>
            <a:off x="26269955" y="43809920"/>
            <a:ext cx="3867147" cy="5120640"/>
          </a:xfrm>
          <a:prstGeom prst="rect">
            <a:avLst/>
          </a:prstGeom>
        </p:spPr>
      </p:pic>
    </p:spTree>
    <p:extLst>
      <p:ext uri="{BB962C8B-B14F-4D97-AF65-F5344CB8AC3E}">
        <p14:creationId xmlns:p14="http://schemas.microsoft.com/office/powerpoint/2010/main" val="1501725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4445" y="5665895"/>
            <a:ext cx="10322122" cy="9696023"/>
          </a:xfrm>
        </p:spPr>
        <p:txBody>
          <a:bodyPr anchor="b">
            <a:noAutofit/>
          </a:bodyPr>
          <a:lstStyle>
            <a:lvl1pPr>
              <a:lnSpc>
                <a:spcPct val="70000"/>
              </a:lnSpc>
              <a:defRPr sz="9450" b="1" i="0" cap="all" baseline="0">
                <a:latin typeface="+mj-lt"/>
                <a:cs typeface="Poppins" pitchFamily="2" charset="77"/>
              </a:defRPr>
            </a:lvl1pPr>
          </a:lstStyle>
          <a:p>
            <a:r>
              <a:rPr lang="en-US" dirty="0"/>
              <a:t>CLICK TO EDIT MASTER TITLE STYLE</a:t>
            </a:r>
          </a:p>
        </p:txBody>
      </p:sp>
      <p:sp>
        <p:nvSpPr>
          <p:cNvPr id="3" name="Content Placeholder 2"/>
          <p:cNvSpPr>
            <a:spLocks noGrp="1"/>
          </p:cNvSpPr>
          <p:nvPr>
            <p:ph idx="1"/>
          </p:nvPr>
        </p:nvSpPr>
        <p:spPr>
          <a:xfrm>
            <a:off x="13597530" y="5665897"/>
            <a:ext cx="16202025" cy="36389733"/>
          </a:xfrm>
        </p:spPr>
        <p:txBody>
          <a:bodyPr/>
          <a:lstStyle>
            <a:lvl1pPr>
              <a:defRPr sz="7875" cap="all" baseline="0"/>
            </a:lvl1pPr>
            <a:lvl2pPr>
              <a:buFont typeface="Arial" panose="020B0604020202020204" pitchFamily="34" charset="0"/>
              <a:buChar char="•"/>
              <a:defRPr sz="4200" b="0" i="0" baseline="0">
                <a:latin typeface="+mn-lt"/>
                <a:ea typeface="Roboto Light" panose="02000000000000000000" pitchFamily="2" charset="0"/>
                <a:cs typeface="Roboto Light" panose="02000000000000000000" pitchFamily="2" charset="0"/>
              </a:defRPr>
            </a:lvl2pPr>
            <a:lvl3pPr>
              <a:buFont typeface="Arial" panose="020B0604020202020204" pitchFamily="34" charset="0"/>
              <a:buChar char="•"/>
              <a:defRPr sz="3675" b="0" i="0" baseline="0">
                <a:latin typeface="+mn-lt"/>
                <a:ea typeface="Roboto Light" panose="02000000000000000000" pitchFamily="2" charset="0"/>
                <a:cs typeface="Roboto Light" panose="02000000000000000000" pitchFamily="2" charset="0"/>
              </a:defRPr>
            </a:lvl3pPr>
            <a:lvl4pPr>
              <a:buFont typeface="Arial" panose="020B0604020202020204" pitchFamily="34" charset="0"/>
              <a:buChar char="•"/>
              <a:defRPr sz="3675" b="0" i="0" baseline="0">
                <a:latin typeface="+mn-lt"/>
                <a:ea typeface="Roboto Light" panose="02000000000000000000" pitchFamily="2" charset="0"/>
                <a:cs typeface="Roboto Light" panose="02000000000000000000" pitchFamily="2" charset="0"/>
              </a:defRPr>
            </a:lvl4pPr>
            <a:lvl5pPr>
              <a:buFont typeface="Arial" panose="020B0604020202020204" pitchFamily="34" charset="0"/>
              <a:buChar char="•"/>
              <a:defRPr sz="3675" b="0" i="0" baseline="0">
                <a:latin typeface="+mn-lt"/>
                <a:ea typeface="Roboto Light" panose="02000000000000000000" pitchFamily="2" charset="0"/>
                <a:cs typeface="Roboto Light" panose="02000000000000000000" pitchFamily="2" charset="0"/>
              </a:defRPr>
            </a:lvl5pPr>
            <a:lvl6pPr>
              <a:defRPr sz="5250"/>
            </a:lvl6pPr>
            <a:lvl7pPr>
              <a:defRPr sz="5250"/>
            </a:lvl7pPr>
            <a:lvl8pPr>
              <a:defRPr sz="5250"/>
            </a:lvl8pPr>
            <a:lvl9pPr>
              <a:defRPr sz="5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2204445" y="16642080"/>
            <a:ext cx="10322122" cy="5689600"/>
          </a:xfrm>
        </p:spPr>
        <p:txBody>
          <a:bodyPr>
            <a:normAutofit/>
          </a:bodyPr>
          <a:lstStyle>
            <a:lvl1pPr marL="0" indent="0">
              <a:lnSpc>
                <a:spcPct val="70000"/>
              </a:lnSpc>
              <a:buNone/>
              <a:defRPr sz="9450" b="1" i="0" cap="all" baseline="0">
                <a:latin typeface="Poppins Light" pitchFamily="2" charset="77"/>
                <a:cs typeface="Poppins Light" pitchFamily="2" charset="77"/>
              </a:defRPr>
            </a:lvl1pPr>
            <a:lvl2pPr marL="1200150" indent="0">
              <a:buNone/>
              <a:defRPr sz="3675"/>
            </a:lvl2pPr>
            <a:lvl3pPr marL="2400300" indent="0">
              <a:buNone/>
              <a:defRPr sz="3150"/>
            </a:lvl3pPr>
            <a:lvl4pPr marL="3600450" indent="0">
              <a:buNone/>
              <a:defRPr sz="2625"/>
            </a:lvl4pPr>
            <a:lvl5pPr marL="4800600" indent="0">
              <a:buNone/>
              <a:defRPr sz="2625"/>
            </a:lvl5pPr>
            <a:lvl6pPr marL="6000750" indent="0">
              <a:buNone/>
              <a:defRPr sz="2625"/>
            </a:lvl6pPr>
            <a:lvl7pPr marL="7200900" indent="0">
              <a:buNone/>
              <a:defRPr sz="2625"/>
            </a:lvl7pPr>
            <a:lvl8pPr marL="8401050" indent="0">
              <a:buNone/>
              <a:defRPr sz="2625"/>
            </a:lvl8pPr>
            <a:lvl9pPr marL="9601200" indent="0">
              <a:buNone/>
              <a:defRPr sz="2625"/>
            </a:lvl9pPr>
          </a:lstStyle>
          <a:p>
            <a:pPr lvl="0"/>
            <a:r>
              <a:rPr lang="en-US" dirty="0"/>
              <a:t>EDIT MASTER TEXT STYLES</a:t>
            </a:r>
          </a:p>
        </p:txBody>
      </p:sp>
      <p:sp>
        <p:nvSpPr>
          <p:cNvPr id="6" name="Text Placeholder 5">
            <a:extLst>
              <a:ext uri="{FF2B5EF4-FFF2-40B4-BE49-F238E27FC236}">
                <a16:creationId xmlns:a16="http://schemas.microsoft.com/office/drawing/2014/main" id="{D1275906-89D1-4A40-B6E6-4598B4008931}"/>
              </a:ext>
            </a:extLst>
          </p:cNvPr>
          <p:cNvSpPr>
            <a:spLocks noGrp="1"/>
          </p:cNvSpPr>
          <p:nvPr>
            <p:ph type="body" sz="quarter" idx="10"/>
          </p:nvPr>
        </p:nvSpPr>
        <p:spPr>
          <a:xfrm>
            <a:off x="2204443" y="23611840"/>
            <a:ext cx="10597158" cy="19344640"/>
          </a:xfrm>
        </p:spPr>
        <p:txBody>
          <a:bodyPr/>
          <a:lstStyle>
            <a:lvl1pPr>
              <a:lnSpc>
                <a:spcPct val="100000"/>
              </a:lnSpc>
              <a:spcBef>
                <a:spcPts val="263"/>
              </a:spcBef>
              <a:defRPr sz="4200" cap="none" baseline="0">
                <a:latin typeface="+mn-lt"/>
              </a:defRPr>
            </a:lvl1pPr>
            <a:lvl2pPr>
              <a:buNone/>
              <a:defRPr/>
            </a:lvl2pPr>
          </a:lstStyle>
          <a:p>
            <a:pPr lvl="0"/>
            <a:r>
              <a:rPr lang="en-US"/>
              <a:t>Click to edit Master text styles</a:t>
            </a:r>
          </a:p>
        </p:txBody>
      </p:sp>
    </p:spTree>
    <p:extLst>
      <p:ext uri="{BB962C8B-B14F-4D97-AF65-F5344CB8AC3E}">
        <p14:creationId xmlns:p14="http://schemas.microsoft.com/office/powerpoint/2010/main" val="3666131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E3A9736-47F5-B046-93E7-10647D3B40C5}"/>
              </a:ext>
            </a:extLst>
          </p:cNvPr>
          <p:cNvSpPr>
            <a:spLocks noGrp="1"/>
          </p:cNvSpPr>
          <p:nvPr>
            <p:ph type="tbl" sz="quarter" idx="10"/>
          </p:nvPr>
        </p:nvSpPr>
        <p:spPr>
          <a:xfrm>
            <a:off x="3904657" y="13237028"/>
            <a:ext cx="24950773" cy="31452635"/>
          </a:xfrm>
        </p:spPr>
        <p:txBody>
          <a:bodyPr/>
          <a:lstStyle/>
          <a:p>
            <a:r>
              <a:rPr lang="en-US"/>
              <a:t>Click icon to add table</a:t>
            </a:r>
            <a:endParaRPr lang="en-US" dirty="0"/>
          </a:p>
        </p:txBody>
      </p:sp>
      <p:sp>
        <p:nvSpPr>
          <p:cNvPr id="4" name="Title 1">
            <a:extLst>
              <a:ext uri="{FF2B5EF4-FFF2-40B4-BE49-F238E27FC236}">
                <a16:creationId xmlns:a16="http://schemas.microsoft.com/office/drawing/2014/main" id="{F39F79E3-3087-034F-A38F-2410E1FDB502}"/>
              </a:ext>
            </a:extLst>
          </p:cNvPr>
          <p:cNvSpPr>
            <a:spLocks noGrp="1"/>
          </p:cNvSpPr>
          <p:nvPr>
            <p:ph type="title" hasCustomPrompt="1"/>
          </p:nvPr>
        </p:nvSpPr>
        <p:spPr>
          <a:xfrm>
            <a:off x="3904657" y="5172132"/>
            <a:ext cx="14554618" cy="7161724"/>
          </a:xfrm>
          <a:prstGeom prst="rect">
            <a:avLst/>
          </a:prstGeom>
        </p:spPr>
        <p:txBody>
          <a:bodyPr anchor="b">
            <a:normAutofit/>
          </a:bodyPr>
          <a:lstStyle>
            <a:lvl1pPr>
              <a:defRPr sz="9450" b="1" i="0">
                <a:latin typeface="+mj-lt"/>
                <a:cs typeface="Poppins" pitchFamily="2" charset="77"/>
              </a:defRPr>
            </a:lvl1pPr>
          </a:lstStyle>
          <a:p>
            <a:r>
              <a:rPr lang="en-US" dirty="0"/>
              <a:t>CLICK TO EDIT MASTER TITLE STYLE</a:t>
            </a:r>
          </a:p>
        </p:txBody>
      </p:sp>
      <p:grpSp>
        <p:nvGrpSpPr>
          <p:cNvPr id="6" name="Group 5">
            <a:extLst>
              <a:ext uri="{FF2B5EF4-FFF2-40B4-BE49-F238E27FC236}">
                <a16:creationId xmlns:a16="http://schemas.microsoft.com/office/drawing/2014/main" id="{B9BC0A5C-C352-844F-AC06-F7EBEC6473F1}"/>
              </a:ext>
            </a:extLst>
          </p:cNvPr>
          <p:cNvGrpSpPr/>
          <p:nvPr/>
        </p:nvGrpSpPr>
        <p:grpSpPr>
          <a:xfrm flipH="1">
            <a:off x="22944264" y="-67051"/>
            <a:ext cx="9059736" cy="8601451"/>
            <a:chOff x="8673288" y="1367432"/>
            <a:chExt cx="6902656" cy="2303960"/>
          </a:xfrm>
        </p:grpSpPr>
        <p:pic>
          <p:nvPicPr>
            <p:cNvPr id="7" name="Picture 6">
              <a:extLst>
                <a:ext uri="{FF2B5EF4-FFF2-40B4-BE49-F238E27FC236}">
                  <a16:creationId xmlns:a16="http://schemas.microsoft.com/office/drawing/2014/main" id="{D87E1203-B315-3E41-9207-FB5C313F9763}"/>
                </a:ext>
              </a:extLst>
            </p:cNvPr>
            <p:cNvPicPr>
              <a:picLocks noChangeAspect="1"/>
            </p:cNvPicPr>
            <p:nvPr/>
          </p:nvPicPr>
          <p:blipFill>
            <a:blip r:embed="rId2"/>
            <a:stretch>
              <a:fillRect/>
            </a:stretch>
          </p:blipFill>
          <p:spPr>
            <a:xfrm rot="5400000" flipH="1">
              <a:off x="8673288" y="1385392"/>
              <a:ext cx="2286000" cy="2286000"/>
            </a:xfrm>
            <a:prstGeom prst="rect">
              <a:avLst/>
            </a:prstGeom>
          </p:spPr>
        </p:pic>
        <p:pic>
          <p:nvPicPr>
            <p:cNvPr id="8" name="Picture 7">
              <a:extLst>
                <a:ext uri="{FF2B5EF4-FFF2-40B4-BE49-F238E27FC236}">
                  <a16:creationId xmlns:a16="http://schemas.microsoft.com/office/drawing/2014/main" id="{B61369C6-F325-6F4B-9085-E1E489BE163D}"/>
                </a:ext>
              </a:extLst>
            </p:cNvPr>
            <p:cNvPicPr>
              <a:picLocks noChangeAspect="1"/>
            </p:cNvPicPr>
            <p:nvPr/>
          </p:nvPicPr>
          <p:blipFill>
            <a:blip r:embed="rId3"/>
            <a:stretch>
              <a:fillRect/>
            </a:stretch>
          </p:blipFill>
          <p:spPr>
            <a:xfrm>
              <a:off x="13289944" y="1367432"/>
              <a:ext cx="2286000" cy="2286000"/>
            </a:xfrm>
            <a:prstGeom prst="rect">
              <a:avLst/>
            </a:prstGeom>
          </p:spPr>
        </p:pic>
        <p:pic>
          <p:nvPicPr>
            <p:cNvPr id="9" name="Picture 8">
              <a:extLst>
                <a:ext uri="{FF2B5EF4-FFF2-40B4-BE49-F238E27FC236}">
                  <a16:creationId xmlns:a16="http://schemas.microsoft.com/office/drawing/2014/main" id="{4E13B321-3617-4443-B38B-F0EC3831C829}"/>
                </a:ext>
              </a:extLst>
            </p:cNvPr>
            <p:cNvPicPr>
              <a:picLocks noChangeAspect="1"/>
            </p:cNvPicPr>
            <p:nvPr/>
          </p:nvPicPr>
          <p:blipFill>
            <a:blip r:embed="rId4"/>
            <a:stretch>
              <a:fillRect/>
            </a:stretch>
          </p:blipFill>
          <p:spPr>
            <a:xfrm rot="16200000">
              <a:off x="10981616" y="1385392"/>
              <a:ext cx="2286000" cy="2286000"/>
            </a:xfrm>
            <a:prstGeom prst="rect">
              <a:avLst/>
            </a:prstGeom>
          </p:spPr>
        </p:pic>
      </p:grpSp>
    </p:spTree>
    <p:extLst>
      <p:ext uri="{BB962C8B-B14F-4D97-AF65-F5344CB8AC3E}">
        <p14:creationId xmlns:p14="http://schemas.microsoft.com/office/powerpoint/2010/main" val="847689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eam Members">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426AAF-7C33-48E9-9A63-65F00A24A2B5}"/>
              </a:ext>
            </a:extLst>
          </p:cNvPr>
          <p:cNvSpPr>
            <a:spLocks noGrp="1"/>
          </p:cNvSpPr>
          <p:nvPr>
            <p:ph type="pic" sz="quarter" idx="10" hasCustomPrompt="1"/>
          </p:nvPr>
        </p:nvSpPr>
        <p:spPr>
          <a:xfrm>
            <a:off x="2603253" y="21435609"/>
            <a:ext cx="4104324" cy="1167452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a:ln w="76200">
            <a:noFill/>
          </a:ln>
        </p:spPr>
        <p:style>
          <a:lnRef idx="2">
            <a:schemeClr val="accent2"/>
          </a:lnRef>
          <a:fillRef idx="1">
            <a:schemeClr val="lt1"/>
          </a:fillRef>
          <a:effectRef idx="0">
            <a:schemeClr val="accent2"/>
          </a:effectRef>
          <a:fontRef idx="minor">
            <a:schemeClr val="dk1"/>
          </a:fontRef>
        </p:style>
        <p:txBody>
          <a:bodyPr wrap="square">
            <a:noAutofit/>
          </a:bodyPr>
          <a:lstStyle>
            <a:lvl1pPr>
              <a:defRPr sz="4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6" name="Picture Placeholder 11">
            <a:extLst>
              <a:ext uri="{FF2B5EF4-FFF2-40B4-BE49-F238E27FC236}">
                <a16:creationId xmlns:a16="http://schemas.microsoft.com/office/drawing/2014/main" id="{DAC341CE-60EC-CE4B-828C-851C7620CA4F}"/>
              </a:ext>
            </a:extLst>
          </p:cNvPr>
          <p:cNvSpPr>
            <a:spLocks noGrp="1"/>
          </p:cNvSpPr>
          <p:nvPr>
            <p:ph type="pic" sz="quarter" idx="11" hasCustomPrompt="1"/>
          </p:nvPr>
        </p:nvSpPr>
        <p:spPr>
          <a:xfrm>
            <a:off x="9189642" y="21336000"/>
            <a:ext cx="4104324" cy="1167452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4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7" name="Picture Placeholder 11">
            <a:extLst>
              <a:ext uri="{FF2B5EF4-FFF2-40B4-BE49-F238E27FC236}">
                <a16:creationId xmlns:a16="http://schemas.microsoft.com/office/drawing/2014/main" id="{6550C196-8C7D-714F-9C91-1B0061559A9F}"/>
              </a:ext>
            </a:extLst>
          </p:cNvPr>
          <p:cNvSpPr>
            <a:spLocks noGrp="1"/>
          </p:cNvSpPr>
          <p:nvPr>
            <p:ph type="pic" sz="quarter" idx="12" hasCustomPrompt="1"/>
          </p:nvPr>
        </p:nvSpPr>
        <p:spPr>
          <a:xfrm>
            <a:off x="16448338" y="21414101"/>
            <a:ext cx="4104324" cy="1167452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4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8" name="Picture Placeholder 11">
            <a:extLst>
              <a:ext uri="{FF2B5EF4-FFF2-40B4-BE49-F238E27FC236}">
                <a16:creationId xmlns:a16="http://schemas.microsoft.com/office/drawing/2014/main" id="{06C2EE50-C51E-C241-BB1F-60D5751DAFC6}"/>
              </a:ext>
            </a:extLst>
          </p:cNvPr>
          <p:cNvSpPr>
            <a:spLocks noGrp="1"/>
          </p:cNvSpPr>
          <p:nvPr>
            <p:ph type="pic" sz="quarter" idx="13" hasCustomPrompt="1"/>
          </p:nvPr>
        </p:nvSpPr>
        <p:spPr>
          <a:xfrm>
            <a:off x="23702963" y="21336000"/>
            <a:ext cx="4104324" cy="1167452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4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9" name="Title 1">
            <a:extLst>
              <a:ext uri="{FF2B5EF4-FFF2-40B4-BE49-F238E27FC236}">
                <a16:creationId xmlns:a16="http://schemas.microsoft.com/office/drawing/2014/main" id="{FECCCFD9-25E9-C441-9860-489ADED8EEDB}"/>
              </a:ext>
            </a:extLst>
          </p:cNvPr>
          <p:cNvSpPr>
            <a:spLocks noGrp="1"/>
          </p:cNvSpPr>
          <p:nvPr>
            <p:ph type="title" hasCustomPrompt="1"/>
          </p:nvPr>
        </p:nvSpPr>
        <p:spPr>
          <a:xfrm>
            <a:off x="2212413" y="8831266"/>
            <a:ext cx="10966410" cy="4029599"/>
          </a:xfrm>
          <a:prstGeom prst="rect">
            <a:avLst/>
          </a:prstGeom>
        </p:spPr>
        <p:txBody>
          <a:bodyPr anchor="b" anchorCtr="0"/>
          <a:lstStyle>
            <a:lvl1pPr>
              <a:defRPr b="1" i="0">
                <a:latin typeface="+mj-lt"/>
                <a:cs typeface="Poppins" pitchFamily="2" charset="77"/>
              </a:defRPr>
            </a:lvl1pPr>
          </a:lstStyle>
          <a:p>
            <a:r>
              <a:rPr lang="en-US" dirty="0"/>
              <a:t>CLICK TO EDIT</a:t>
            </a:r>
          </a:p>
        </p:txBody>
      </p:sp>
      <p:grpSp>
        <p:nvGrpSpPr>
          <p:cNvPr id="4" name="Group 3">
            <a:extLst>
              <a:ext uri="{FF2B5EF4-FFF2-40B4-BE49-F238E27FC236}">
                <a16:creationId xmlns:a16="http://schemas.microsoft.com/office/drawing/2014/main" id="{A5EFC83A-A1AB-9D46-8CAE-C68A1E2B6459}"/>
              </a:ext>
            </a:extLst>
          </p:cNvPr>
          <p:cNvGrpSpPr/>
          <p:nvPr/>
        </p:nvGrpSpPr>
        <p:grpSpPr>
          <a:xfrm>
            <a:off x="23002875" y="0"/>
            <a:ext cx="9001125" cy="17100869"/>
            <a:chOff x="17526000" y="0"/>
            <a:chExt cx="6858000" cy="4580590"/>
          </a:xfrm>
        </p:grpSpPr>
        <p:pic>
          <p:nvPicPr>
            <p:cNvPr id="11" name="Picture 10">
              <a:extLst>
                <a:ext uri="{FF2B5EF4-FFF2-40B4-BE49-F238E27FC236}">
                  <a16:creationId xmlns:a16="http://schemas.microsoft.com/office/drawing/2014/main" id="{641F47C1-246C-044A-A1C8-0773F4C098D3}"/>
                </a:ext>
              </a:extLst>
            </p:cNvPr>
            <p:cNvPicPr>
              <a:picLocks noChangeAspect="1"/>
            </p:cNvPicPr>
            <p:nvPr/>
          </p:nvPicPr>
          <p:blipFill>
            <a:blip r:embed="rId2"/>
            <a:stretch>
              <a:fillRect/>
            </a:stretch>
          </p:blipFill>
          <p:spPr>
            <a:xfrm>
              <a:off x="22098000" y="2294590"/>
              <a:ext cx="2286000" cy="2286000"/>
            </a:xfrm>
            <a:prstGeom prst="rect">
              <a:avLst/>
            </a:prstGeom>
          </p:spPr>
        </p:pic>
        <p:pic>
          <p:nvPicPr>
            <p:cNvPr id="10" name="Picture 9">
              <a:extLst>
                <a:ext uri="{FF2B5EF4-FFF2-40B4-BE49-F238E27FC236}">
                  <a16:creationId xmlns:a16="http://schemas.microsoft.com/office/drawing/2014/main" id="{FC675732-B6CA-F344-95BD-2F5DF636DF5A}"/>
                </a:ext>
              </a:extLst>
            </p:cNvPr>
            <p:cNvPicPr>
              <a:picLocks noChangeAspect="1"/>
            </p:cNvPicPr>
            <p:nvPr/>
          </p:nvPicPr>
          <p:blipFill>
            <a:blip r:embed="rId3"/>
            <a:stretch>
              <a:fillRect/>
            </a:stretch>
          </p:blipFill>
          <p:spPr>
            <a:xfrm>
              <a:off x="19798629" y="0"/>
              <a:ext cx="2286000" cy="2286000"/>
            </a:xfrm>
            <a:prstGeom prst="rect">
              <a:avLst/>
            </a:prstGeom>
          </p:spPr>
        </p:pic>
        <p:pic>
          <p:nvPicPr>
            <p:cNvPr id="13" name="Picture 12">
              <a:extLst>
                <a:ext uri="{FF2B5EF4-FFF2-40B4-BE49-F238E27FC236}">
                  <a16:creationId xmlns:a16="http://schemas.microsoft.com/office/drawing/2014/main" id="{AFE29A6E-59E1-AC43-9AD6-2F05E12689A4}"/>
                </a:ext>
              </a:extLst>
            </p:cNvPr>
            <p:cNvPicPr>
              <a:picLocks noChangeAspect="1"/>
            </p:cNvPicPr>
            <p:nvPr/>
          </p:nvPicPr>
          <p:blipFill>
            <a:blip r:embed="rId4"/>
            <a:stretch>
              <a:fillRect/>
            </a:stretch>
          </p:blipFill>
          <p:spPr>
            <a:xfrm>
              <a:off x="17526000" y="8592"/>
              <a:ext cx="2286000" cy="2286000"/>
            </a:xfrm>
            <a:prstGeom prst="rect">
              <a:avLst/>
            </a:prstGeom>
          </p:spPr>
        </p:pic>
        <p:pic>
          <p:nvPicPr>
            <p:cNvPr id="14" name="Picture 13">
              <a:extLst>
                <a:ext uri="{FF2B5EF4-FFF2-40B4-BE49-F238E27FC236}">
                  <a16:creationId xmlns:a16="http://schemas.microsoft.com/office/drawing/2014/main" id="{8AA8D84F-327C-5F44-9B64-15E9EE7D1818}"/>
                </a:ext>
              </a:extLst>
            </p:cNvPr>
            <p:cNvPicPr>
              <a:picLocks noChangeAspect="1"/>
            </p:cNvPicPr>
            <p:nvPr/>
          </p:nvPicPr>
          <p:blipFill>
            <a:blip r:embed="rId5"/>
            <a:stretch>
              <a:fillRect/>
            </a:stretch>
          </p:blipFill>
          <p:spPr>
            <a:xfrm>
              <a:off x="22084628" y="8592"/>
              <a:ext cx="2286000" cy="2285998"/>
            </a:xfrm>
            <a:prstGeom prst="rect">
              <a:avLst/>
            </a:prstGeom>
          </p:spPr>
        </p:pic>
      </p:grpSp>
      <p:sp>
        <p:nvSpPr>
          <p:cNvPr id="5" name="Text Placeholder 4">
            <a:extLst>
              <a:ext uri="{FF2B5EF4-FFF2-40B4-BE49-F238E27FC236}">
                <a16:creationId xmlns:a16="http://schemas.microsoft.com/office/drawing/2014/main" id="{8B797CB9-A7DC-9D43-A5B1-FFD61CCC66A2}"/>
              </a:ext>
            </a:extLst>
          </p:cNvPr>
          <p:cNvSpPr>
            <a:spLocks noGrp="1"/>
          </p:cNvSpPr>
          <p:nvPr>
            <p:ph type="body" sz="quarter" idx="14" hasCustomPrompt="1"/>
          </p:nvPr>
        </p:nvSpPr>
        <p:spPr>
          <a:xfrm>
            <a:off x="2200275" y="12860869"/>
            <a:ext cx="10966410" cy="4029599"/>
          </a:xfrm>
        </p:spPr>
        <p:txBody>
          <a:bodyPr/>
          <a:lstStyle/>
          <a:p>
            <a:pPr lvl="0"/>
            <a:r>
              <a:rPr lang="en-US" dirty="0"/>
              <a:t>CLICK TO EDIT</a:t>
            </a:r>
          </a:p>
        </p:txBody>
      </p:sp>
      <p:sp>
        <p:nvSpPr>
          <p:cNvPr id="15" name="Text Placeholder 2">
            <a:extLst>
              <a:ext uri="{FF2B5EF4-FFF2-40B4-BE49-F238E27FC236}">
                <a16:creationId xmlns:a16="http://schemas.microsoft.com/office/drawing/2014/main" id="{8164194B-EDEB-BE49-9FDC-04FE920609C8}"/>
              </a:ext>
            </a:extLst>
          </p:cNvPr>
          <p:cNvSpPr>
            <a:spLocks noGrp="1"/>
          </p:cNvSpPr>
          <p:nvPr>
            <p:ph type="body" idx="15"/>
          </p:nvPr>
        </p:nvSpPr>
        <p:spPr>
          <a:xfrm>
            <a:off x="1935018" y="40205284"/>
            <a:ext cx="5331786" cy="1255728"/>
          </a:xfrm>
        </p:spPr>
        <p:txBody>
          <a:bodyPr wrap="square" anchor="t" anchorCtr="1">
            <a:spAutoFit/>
          </a:bodyPr>
          <a:lstStyle>
            <a:lvl1pPr marL="0" indent="0" algn="ctr">
              <a:buNone/>
              <a:defRPr sz="4200"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sp>
        <p:nvSpPr>
          <p:cNvPr id="19" name="Text Placeholder 2">
            <a:extLst>
              <a:ext uri="{FF2B5EF4-FFF2-40B4-BE49-F238E27FC236}">
                <a16:creationId xmlns:a16="http://schemas.microsoft.com/office/drawing/2014/main" id="{5F1943AF-64A5-DD4D-AAF9-ECCCCEDFB08A}"/>
              </a:ext>
            </a:extLst>
          </p:cNvPr>
          <p:cNvSpPr>
            <a:spLocks noGrp="1"/>
          </p:cNvSpPr>
          <p:nvPr>
            <p:ph type="body" idx="19" hasCustomPrompt="1"/>
          </p:nvPr>
        </p:nvSpPr>
        <p:spPr>
          <a:xfrm>
            <a:off x="1935018" y="37853110"/>
            <a:ext cx="5331786" cy="746743"/>
          </a:xfrm>
        </p:spPr>
        <p:txBody>
          <a:bodyPr wrap="square" anchor="t" anchorCtr="1">
            <a:spAutoFit/>
          </a:bodyPr>
          <a:lstStyle>
            <a:lvl1pPr marL="0" indent="0" algn="ctr">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Title</a:t>
            </a:r>
          </a:p>
        </p:txBody>
      </p:sp>
      <p:sp>
        <p:nvSpPr>
          <p:cNvPr id="23" name="Text Placeholder 2">
            <a:extLst>
              <a:ext uri="{FF2B5EF4-FFF2-40B4-BE49-F238E27FC236}">
                <a16:creationId xmlns:a16="http://schemas.microsoft.com/office/drawing/2014/main" id="{CF933714-DE33-AE46-A842-97E6F31E9050}"/>
              </a:ext>
            </a:extLst>
          </p:cNvPr>
          <p:cNvSpPr>
            <a:spLocks noGrp="1"/>
          </p:cNvSpPr>
          <p:nvPr>
            <p:ph type="body" idx="23" hasCustomPrompt="1"/>
          </p:nvPr>
        </p:nvSpPr>
        <p:spPr>
          <a:xfrm>
            <a:off x="1935018" y="35414764"/>
            <a:ext cx="5331786" cy="764889"/>
          </a:xfrm>
        </p:spPr>
        <p:txBody>
          <a:bodyPr wrap="square" anchor="t" anchorCtr="1">
            <a:spAutoFit/>
          </a:bodyPr>
          <a:lstStyle>
            <a:lvl1pPr marL="0" indent="0" algn="ctr">
              <a:buNone/>
              <a:defRPr sz="4725" b="1" i="0" cap="all" baseline="0">
                <a:solidFill>
                  <a:schemeClr val="tx2"/>
                </a:solidFill>
                <a:latin typeface="Poppins SemiBold" pitchFamily="2" charset="77"/>
                <a:ea typeface="Roboto" panose="02000000000000000000" pitchFamily="2" charset="0"/>
                <a:cs typeface="Poppins SemiBold" pitchFamily="2" charset="77"/>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Firs Last</a:t>
            </a:r>
          </a:p>
        </p:txBody>
      </p:sp>
      <p:sp>
        <p:nvSpPr>
          <p:cNvPr id="27" name="Text Placeholder 2">
            <a:extLst>
              <a:ext uri="{FF2B5EF4-FFF2-40B4-BE49-F238E27FC236}">
                <a16:creationId xmlns:a16="http://schemas.microsoft.com/office/drawing/2014/main" id="{161C7491-71FD-B74E-ABAB-85C136A2CFDF}"/>
              </a:ext>
            </a:extLst>
          </p:cNvPr>
          <p:cNvSpPr>
            <a:spLocks noGrp="1"/>
          </p:cNvSpPr>
          <p:nvPr>
            <p:ph type="body" idx="24"/>
          </p:nvPr>
        </p:nvSpPr>
        <p:spPr>
          <a:xfrm>
            <a:off x="8575912" y="40105675"/>
            <a:ext cx="5331786" cy="1255728"/>
          </a:xfrm>
        </p:spPr>
        <p:txBody>
          <a:bodyPr wrap="square" anchor="t" anchorCtr="1">
            <a:spAutoFit/>
          </a:bodyPr>
          <a:lstStyle>
            <a:lvl1pPr marL="0" indent="0" algn="ctr">
              <a:buNone/>
              <a:defRPr sz="4200"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sp>
        <p:nvSpPr>
          <p:cNvPr id="28" name="Text Placeholder 2">
            <a:extLst>
              <a:ext uri="{FF2B5EF4-FFF2-40B4-BE49-F238E27FC236}">
                <a16:creationId xmlns:a16="http://schemas.microsoft.com/office/drawing/2014/main" id="{A010AF7C-878F-E048-BFB7-8D88ABEF94BC}"/>
              </a:ext>
            </a:extLst>
          </p:cNvPr>
          <p:cNvSpPr>
            <a:spLocks noGrp="1"/>
          </p:cNvSpPr>
          <p:nvPr>
            <p:ph type="body" idx="25" hasCustomPrompt="1"/>
          </p:nvPr>
        </p:nvSpPr>
        <p:spPr>
          <a:xfrm>
            <a:off x="8575912" y="37753501"/>
            <a:ext cx="5331786" cy="746743"/>
          </a:xfrm>
        </p:spPr>
        <p:txBody>
          <a:bodyPr wrap="square" anchor="t" anchorCtr="1">
            <a:spAutoFit/>
          </a:bodyPr>
          <a:lstStyle>
            <a:lvl1pPr marL="0" indent="0" algn="ctr">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Title</a:t>
            </a:r>
          </a:p>
        </p:txBody>
      </p:sp>
      <p:sp>
        <p:nvSpPr>
          <p:cNvPr id="29" name="Text Placeholder 2">
            <a:extLst>
              <a:ext uri="{FF2B5EF4-FFF2-40B4-BE49-F238E27FC236}">
                <a16:creationId xmlns:a16="http://schemas.microsoft.com/office/drawing/2014/main" id="{297FE4DD-47EF-1F41-B7C4-56AB1759B005}"/>
              </a:ext>
            </a:extLst>
          </p:cNvPr>
          <p:cNvSpPr>
            <a:spLocks noGrp="1"/>
          </p:cNvSpPr>
          <p:nvPr>
            <p:ph type="body" idx="26" hasCustomPrompt="1"/>
          </p:nvPr>
        </p:nvSpPr>
        <p:spPr>
          <a:xfrm>
            <a:off x="8575912" y="35315155"/>
            <a:ext cx="5331786" cy="764889"/>
          </a:xfrm>
        </p:spPr>
        <p:txBody>
          <a:bodyPr wrap="square" anchor="t" anchorCtr="1">
            <a:spAutoFit/>
          </a:bodyPr>
          <a:lstStyle>
            <a:lvl1pPr marL="0" indent="0" algn="ctr">
              <a:buNone/>
              <a:defRPr sz="4725" b="1" i="0" cap="all" baseline="0">
                <a:solidFill>
                  <a:schemeClr val="tx2"/>
                </a:solidFill>
                <a:latin typeface="Poppins SemiBold" pitchFamily="2" charset="77"/>
                <a:ea typeface="Roboto" panose="02000000000000000000" pitchFamily="2" charset="0"/>
                <a:cs typeface="Poppins SemiBold" pitchFamily="2" charset="77"/>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Firs Last</a:t>
            </a:r>
          </a:p>
        </p:txBody>
      </p:sp>
      <p:sp>
        <p:nvSpPr>
          <p:cNvPr id="30" name="Text Placeholder 2">
            <a:extLst>
              <a:ext uri="{FF2B5EF4-FFF2-40B4-BE49-F238E27FC236}">
                <a16:creationId xmlns:a16="http://schemas.microsoft.com/office/drawing/2014/main" id="{84FBE8D7-ABAA-E141-9D27-702D50FCE50A}"/>
              </a:ext>
            </a:extLst>
          </p:cNvPr>
          <p:cNvSpPr>
            <a:spLocks noGrp="1"/>
          </p:cNvSpPr>
          <p:nvPr>
            <p:ph type="body" idx="27"/>
          </p:nvPr>
        </p:nvSpPr>
        <p:spPr>
          <a:xfrm>
            <a:off x="15834608" y="40069985"/>
            <a:ext cx="5331786" cy="1255728"/>
          </a:xfrm>
        </p:spPr>
        <p:txBody>
          <a:bodyPr wrap="square" anchor="t" anchorCtr="1">
            <a:spAutoFit/>
          </a:bodyPr>
          <a:lstStyle>
            <a:lvl1pPr marL="0" indent="0" algn="ctr">
              <a:buNone/>
              <a:defRPr sz="4200"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sp>
        <p:nvSpPr>
          <p:cNvPr id="31" name="Text Placeholder 2">
            <a:extLst>
              <a:ext uri="{FF2B5EF4-FFF2-40B4-BE49-F238E27FC236}">
                <a16:creationId xmlns:a16="http://schemas.microsoft.com/office/drawing/2014/main" id="{EA5D22DA-C5E8-6942-8C6E-B209AC907AD3}"/>
              </a:ext>
            </a:extLst>
          </p:cNvPr>
          <p:cNvSpPr>
            <a:spLocks noGrp="1"/>
          </p:cNvSpPr>
          <p:nvPr>
            <p:ph type="body" idx="28" hasCustomPrompt="1"/>
          </p:nvPr>
        </p:nvSpPr>
        <p:spPr>
          <a:xfrm>
            <a:off x="15834608" y="37717810"/>
            <a:ext cx="5331786" cy="746743"/>
          </a:xfrm>
        </p:spPr>
        <p:txBody>
          <a:bodyPr wrap="square" anchor="t" anchorCtr="1">
            <a:spAutoFit/>
          </a:bodyPr>
          <a:lstStyle>
            <a:lvl1pPr marL="0" indent="0" algn="ctr">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Title</a:t>
            </a:r>
          </a:p>
        </p:txBody>
      </p:sp>
      <p:sp>
        <p:nvSpPr>
          <p:cNvPr id="32" name="Text Placeholder 2">
            <a:extLst>
              <a:ext uri="{FF2B5EF4-FFF2-40B4-BE49-F238E27FC236}">
                <a16:creationId xmlns:a16="http://schemas.microsoft.com/office/drawing/2014/main" id="{08017380-5F59-DA4B-AE1A-172AB9904EC2}"/>
              </a:ext>
            </a:extLst>
          </p:cNvPr>
          <p:cNvSpPr>
            <a:spLocks noGrp="1"/>
          </p:cNvSpPr>
          <p:nvPr>
            <p:ph type="body" idx="29" hasCustomPrompt="1"/>
          </p:nvPr>
        </p:nvSpPr>
        <p:spPr>
          <a:xfrm>
            <a:off x="15834608" y="35279464"/>
            <a:ext cx="5331786" cy="764889"/>
          </a:xfrm>
        </p:spPr>
        <p:txBody>
          <a:bodyPr wrap="square" anchor="t" anchorCtr="1">
            <a:spAutoFit/>
          </a:bodyPr>
          <a:lstStyle>
            <a:lvl1pPr marL="0" indent="0" algn="ctr">
              <a:buNone/>
              <a:defRPr sz="4725" b="1" i="0" cap="all" baseline="0">
                <a:solidFill>
                  <a:schemeClr val="tx2"/>
                </a:solidFill>
                <a:latin typeface="Poppins SemiBold" pitchFamily="2" charset="77"/>
                <a:ea typeface="Roboto" panose="02000000000000000000" pitchFamily="2" charset="0"/>
                <a:cs typeface="Poppins SemiBold" pitchFamily="2" charset="77"/>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Firs Last</a:t>
            </a:r>
          </a:p>
        </p:txBody>
      </p:sp>
      <p:sp>
        <p:nvSpPr>
          <p:cNvPr id="33" name="Text Placeholder 2">
            <a:extLst>
              <a:ext uri="{FF2B5EF4-FFF2-40B4-BE49-F238E27FC236}">
                <a16:creationId xmlns:a16="http://schemas.microsoft.com/office/drawing/2014/main" id="{46BB7B61-444F-0A41-B385-B034069C0276}"/>
              </a:ext>
            </a:extLst>
          </p:cNvPr>
          <p:cNvSpPr>
            <a:spLocks noGrp="1"/>
          </p:cNvSpPr>
          <p:nvPr>
            <p:ph type="body" idx="30"/>
          </p:nvPr>
        </p:nvSpPr>
        <p:spPr>
          <a:xfrm>
            <a:off x="23089233" y="39991883"/>
            <a:ext cx="5331786" cy="1255728"/>
          </a:xfrm>
        </p:spPr>
        <p:txBody>
          <a:bodyPr wrap="square" anchor="t" anchorCtr="1">
            <a:spAutoFit/>
          </a:bodyPr>
          <a:lstStyle>
            <a:lvl1pPr marL="0" indent="0" algn="ctr">
              <a:buNone/>
              <a:defRPr sz="4200"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sp>
        <p:nvSpPr>
          <p:cNvPr id="34" name="Text Placeholder 2">
            <a:extLst>
              <a:ext uri="{FF2B5EF4-FFF2-40B4-BE49-F238E27FC236}">
                <a16:creationId xmlns:a16="http://schemas.microsoft.com/office/drawing/2014/main" id="{0D095F9E-91C3-F848-BF9F-DA1B7100A23E}"/>
              </a:ext>
            </a:extLst>
          </p:cNvPr>
          <p:cNvSpPr>
            <a:spLocks noGrp="1"/>
          </p:cNvSpPr>
          <p:nvPr>
            <p:ph type="body" idx="31" hasCustomPrompt="1"/>
          </p:nvPr>
        </p:nvSpPr>
        <p:spPr>
          <a:xfrm>
            <a:off x="23089233" y="37639709"/>
            <a:ext cx="5331786" cy="746743"/>
          </a:xfrm>
        </p:spPr>
        <p:txBody>
          <a:bodyPr wrap="square" anchor="t" anchorCtr="1">
            <a:spAutoFit/>
          </a:bodyPr>
          <a:lstStyle>
            <a:lvl1pPr marL="0" indent="0" algn="ctr">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Title</a:t>
            </a:r>
          </a:p>
        </p:txBody>
      </p:sp>
      <p:sp>
        <p:nvSpPr>
          <p:cNvPr id="35" name="Text Placeholder 2">
            <a:extLst>
              <a:ext uri="{FF2B5EF4-FFF2-40B4-BE49-F238E27FC236}">
                <a16:creationId xmlns:a16="http://schemas.microsoft.com/office/drawing/2014/main" id="{5AF6F783-A7F9-CE42-A7E7-B994B1F36CC6}"/>
              </a:ext>
            </a:extLst>
          </p:cNvPr>
          <p:cNvSpPr>
            <a:spLocks noGrp="1"/>
          </p:cNvSpPr>
          <p:nvPr>
            <p:ph type="body" idx="32" hasCustomPrompt="1"/>
          </p:nvPr>
        </p:nvSpPr>
        <p:spPr>
          <a:xfrm>
            <a:off x="23089233" y="35201363"/>
            <a:ext cx="5331786" cy="764889"/>
          </a:xfrm>
        </p:spPr>
        <p:txBody>
          <a:bodyPr wrap="square" anchor="t" anchorCtr="1">
            <a:spAutoFit/>
          </a:bodyPr>
          <a:lstStyle>
            <a:lvl1pPr marL="0" indent="0" algn="ctr">
              <a:buNone/>
              <a:defRPr sz="4725" b="1" i="0" cap="all" baseline="0">
                <a:solidFill>
                  <a:schemeClr val="tx2"/>
                </a:solidFill>
                <a:latin typeface="Poppins SemiBold" pitchFamily="2" charset="77"/>
                <a:ea typeface="Roboto" panose="02000000000000000000" pitchFamily="2" charset="0"/>
                <a:cs typeface="Poppins SemiBold" pitchFamily="2" charset="77"/>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dirty="0"/>
              <a:t>Firs Last</a:t>
            </a:r>
          </a:p>
        </p:txBody>
      </p:sp>
    </p:spTree>
    <p:extLst>
      <p:ext uri="{BB962C8B-B14F-4D97-AF65-F5344CB8AC3E}">
        <p14:creationId xmlns:p14="http://schemas.microsoft.com/office/powerpoint/2010/main" val="2126852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amp;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819C-9297-8F4D-A917-6DFD26C9F5A3}"/>
              </a:ext>
            </a:extLst>
          </p:cNvPr>
          <p:cNvSpPr>
            <a:spLocks noGrp="1"/>
          </p:cNvSpPr>
          <p:nvPr>
            <p:ph type="title" hasCustomPrompt="1"/>
          </p:nvPr>
        </p:nvSpPr>
        <p:spPr>
          <a:xfrm>
            <a:off x="2186076" y="5614369"/>
            <a:ext cx="13815925" cy="6989577"/>
          </a:xfrm>
          <a:prstGeom prst="rect">
            <a:avLst/>
          </a:prstGeom>
        </p:spPr>
        <p:txBody>
          <a:bodyPr/>
          <a:lstStyle>
            <a:lvl1pPr>
              <a:lnSpc>
                <a:spcPct val="70000"/>
              </a:lnSpc>
              <a:defRPr spc="0" normalizeH="0" baseline="0">
                <a:latin typeface="+mj-lt"/>
              </a:defRPr>
            </a:lvl1pPr>
          </a:lstStyle>
          <a:p>
            <a:r>
              <a:rPr lang="en-US" dirty="0"/>
              <a:t>CLICK TO EDIT MASTER TITLE STYLE</a:t>
            </a:r>
          </a:p>
        </p:txBody>
      </p:sp>
      <p:sp>
        <p:nvSpPr>
          <p:cNvPr id="4" name="Text Placeholder 3">
            <a:extLst>
              <a:ext uri="{FF2B5EF4-FFF2-40B4-BE49-F238E27FC236}">
                <a16:creationId xmlns:a16="http://schemas.microsoft.com/office/drawing/2014/main" id="{8232254F-FE64-3C48-AEE6-4DA4FD2EFF2F}"/>
              </a:ext>
            </a:extLst>
          </p:cNvPr>
          <p:cNvSpPr>
            <a:spLocks noGrp="1"/>
          </p:cNvSpPr>
          <p:nvPr>
            <p:ph type="body" sz="quarter" idx="12"/>
          </p:nvPr>
        </p:nvSpPr>
        <p:spPr>
          <a:xfrm>
            <a:off x="2186076" y="12829925"/>
            <a:ext cx="19864597" cy="16129792"/>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CC4ACA4C-5907-9A47-911C-FC6F076053EE}"/>
              </a:ext>
            </a:extLst>
          </p:cNvPr>
          <p:cNvPicPr>
            <a:picLocks noChangeAspect="1"/>
          </p:cNvPicPr>
          <p:nvPr/>
        </p:nvPicPr>
        <p:blipFill>
          <a:blip r:embed="rId2"/>
          <a:stretch>
            <a:fillRect/>
          </a:stretch>
        </p:blipFill>
        <p:spPr>
          <a:xfrm rot="10800000" flipH="1">
            <a:off x="26003250" y="0"/>
            <a:ext cx="6000750" cy="17068800"/>
          </a:xfrm>
          <a:prstGeom prst="rect">
            <a:avLst/>
          </a:prstGeom>
        </p:spPr>
      </p:pic>
    </p:spTree>
    <p:extLst>
      <p:ext uri="{BB962C8B-B14F-4D97-AF65-F5344CB8AC3E}">
        <p14:creationId xmlns:p14="http://schemas.microsoft.com/office/powerpoint/2010/main" val="4078626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7CCF-3D83-984A-93E3-1DEAEE324160}"/>
              </a:ext>
            </a:extLst>
          </p:cNvPr>
          <p:cNvSpPr>
            <a:spLocks noGrp="1"/>
          </p:cNvSpPr>
          <p:nvPr>
            <p:ph type="title" hasCustomPrompt="1"/>
          </p:nvPr>
        </p:nvSpPr>
        <p:spPr>
          <a:xfrm>
            <a:off x="14017279" y="8575183"/>
            <a:ext cx="13387088" cy="5933297"/>
          </a:xfrm>
          <a:prstGeom prst="rect">
            <a:avLst/>
          </a:prstGeom>
        </p:spPr>
        <p:txBody>
          <a:bodyPr/>
          <a:lstStyle>
            <a:lvl1pPr>
              <a:defRPr>
                <a:latin typeface="+mj-lt"/>
              </a:defRPr>
            </a:lvl1pPr>
          </a:lstStyle>
          <a:p>
            <a:r>
              <a:rPr lang="en-US" dirty="0"/>
              <a:t>CLICK TO EDIT MASTER TITLE</a:t>
            </a:r>
          </a:p>
        </p:txBody>
      </p:sp>
      <p:sp>
        <p:nvSpPr>
          <p:cNvPr id="9" name="Picture Placeholder 8">
            <a:extLst>
              <a:ext uri="{FF2B5EF4-FFF2-40B4-BE49-F238E27FC236}">
                <a16:creationId xmlns:a16="http://schemas.microsoft.com/office/drawing/2014/main" id="{1FE79233-B16A-BE48-90D9-55B486C0FF0B}"/>
              </a:ext>
            </a:extLst>
          </p:cNvPr>
          <p:cNvSpPr>
            <a:spLocks noGrp="1"/>
          </p:cNvSpPr>
          <p:nvPr>
            <p:ph type="pic" sz="quarter" idx="12"/>
          </p:nvPr>
        </p:nvSpPr>
        <p:spPr>
          <a:xfrm>
            <a:off x="0" y="8575183"/>
            <a:ext cx="12001500" cy="34143529"/>
          </a:xfrm>
        </p:spPr>
        <p:txBody>
          <a:bodyPr/>
          <a:lstStyle/>
          <a:p>
            <a:r>
              <a:rPr lang="en-US"/>
              <a:t>Click icon to add picture</a:t>
            </a:r>
          </a:p>
        </p:txBody>
      </p:sp>
      <p:sp>
        <p:nvSpPr>
          <p:cNvPr id="11" name="Text Placeholder 10">
            <a:extLst>
              <a:ext uri="{FF2B5EF4-FFF2-40B4-BE49-F238E27FC236}">
                <a16:creationId xmlns:a16="http://schemas.microsoft.com/office/drawing/2014/main" id="{4E1992CF-7214-CB48-86F3-27EB768074D7}"/>
              </a:ext>
            </a:extLst>
          </p:cNvPr>
          <p:cNvSpPr>
            <a:spLocks noGrp="1"/>
          </p:cNvSpPr>
          <p:nvPr>
            <p:ph type="body" sz="quarter" idx="13"/>
          </p:nvPr>
        </p:nvSpPr>
        <p:spPr>
          <a:xfrm>
            <a:off x="14017279" y="14833524"/>
            <a:ext cx="13387089" cy="674031"/>
          </a:xfrm>
        </p:spPr>
        <p:txBody>
          <a:bodyPr>
            <a:spAutoFit/>
          </a:bodyPr>
          <a:lstStyle>
            <a:lvl1pPr>
              <a:defRPr sz="4200" cap="none"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p:txBody>
      </p:sp>
      <p:pic>
        <p:nvPicPr>
          <p:cNvPr id="5" name="Picture 4">
            <a:extLst>
              <a:ext uri="{FF2B5EF4-FFF2-40B4-BE49-F238E27FC236}">
                <a16:creationId xmlns:a16="http://schemas.microsoft.com/office/drawing/2014/main" id="{6FE227FB-BE9D-4A43-8581-3EFD69D77289}"/>
              </a:ext>
            </a:extLst>
          </p:cNvPr>
          <p:cNvPicPr>
            <a:picLocks noChangeAspect="1"/>
          </p:cNvPicPr>
          <p:nvPr/>
        </p:nvPicPr>
        <p:blipFill>
          <a:blip r:embed="rId2"/>
          <a:stretch>
            <a:fillRect/>
          </a:stretch>
        </p:blipFill>
        <p:spPr>
          <a:xfrm>
            <a:off x="0" y="40783"/>
            <a:ext cx="3000375" cy="8534400"/>
          </a:xfrm>
          <a:prstGeom prst="rect">
            <a:avLst/>
          </a:prstGeom>
        </p:spPr>
      </p:pic>
      <p:pic>
        <p:nvPicPr>
          <p:cNvPr id="6" name="Picture 5">
            <a:extLst>
              <a:ext uri="{FF2B5EF4-FFF2-40B4-BE49-F238E27FC236}">
                <a16:creationId xmlns:a16="http://schemas.microsoft.com/office/drawing/2014/main" id="{3820278E-3F60-9947-9FE0-3F6A6D3A1638}"/>
              </a:ext>
            </a:extLst>
          </p:cNvPr>
          <p:cNvPicPr>
            <a:picLocks noChangeAspect="1"/>
          </p:cNvPicPr>
          <p:nvPr/>
        </p:nvPicPr>
        <p:blipFill>
          <a:blip r:embed="rId3"/>
          <a:stretch>
            <a:fillRect/>
          </a:stretch>
        </p:blipFill>
        <p:spPr>
          <a:xfrm>
            <a:off x="3000375" y="40783"/>
            <a:ext cx="3000375" cy="8534400"/>
          </a:xfrm>
          <a:prstGeom prst="rect">
            <a:avLst/>
          </a:prstGeom>
        </p:spPr>
      </p:pic>
      <p:pic>
        <p:nvPicPr>
          <p:cNvPr id="7" name="Picture 6">
            <a:extLst>
              <a:ext uri="{FF2B5EF4-FFF2-40B4-BE49-F238E27FC236}">
                <a16:creationId xmlns:a16="http://schemas.microsoft.com/office/drawing/2014/main" id="{A0760C8F-F0B6-6D42-95D6-6D8030716EC2}"/>
              </a:ext>
            </a:extLst>
          </p:cNvPr>
          <p:cNvPicPr>
            <a:picLocks noChangeAspect="1"/>
          </p:cNvPicPr>
          <p:nvPr/>
        </p:nvPicPr>
        <p:blipFill>
          <a:blip r:embed="rId4"/>
          <a:stretch>
            <a:fillRect/>
          </a:stretch>
        </p:blipFill>
        <p:spPr>
          <a:xfrm>
            <a:off x="6000750" y="-46711"/>
            <a:ext cx="3000375" cy="8534400"/>
          </a:xfrm>
          <a:prstGeom prst="rect">
            <a:avLst/>
          </a:prstGeom>
        </p:spPr>
      </p:pic>
      <p:sp>
        <p:nvSpPr>
          <p:cNvPr id="4" name="Text Placeholder 3">
            <a:extLst>
              <a:ext uri="{FF2B5EF4-FFF2-40B4-BE49-F238E27FC236}">
                <a16:creationId xmlns:a16="http://schemas.microsoft.com/office/drawing/2014/main" id="{11E45309-756C-C340-B826-6DBF1E406B97}"/>
              </a:ext>
            </a:extLst>
          </p:cNvPr>
          <p:cNvSpPr>
            <a:spLocks noGrp="1"/>
          </p:cNvSpPr>
          <p:nvPr>
            <p:ph type="body" sz="quarter" idx="14"/>
          </p:nvPr>
        </p:nvSpPr>
        <p:spPr>
          <a:xfrm>
            <a:off x="17934799" y="23769163"/>
            <a:ext cx="9469568" cy="601318"/>
          </a:xfrm>
        </p:spPr>
        <p:txBody>
          <a:bodyPr wrap="square">
            <a:spAutoFit/>
          </a:bodyPr>
          <a:lstStyle>
            <a:lvl1pPr>
              <a:defRPr sz="3675" cap="none" baseline="0">
                <a:latin typeface="+mn-lt"/>
              </a:defRPr>
            </a:lvl1pPr>
            <a:lvl2pPr>
              <a:defRPr sz="3675" baseline="0">
                <a:latin typeface="+mn-lt"/>
              </a:defRPr>
            </a:lvl2pPr>
            <a:lvl3pPr>
              <a:defRPr sz="3675" baseline="0">
                <a:latin typeface="+mn-lt"/>
              </a:defRPr>
            </a:lvl3pPr>
            <a:lvl4pPr>
              <a:defRPr sz="3675" baseline="0">
                <a:latin typeface="+mn-lt"/>
              </a:defRPr>
            </a:lvl4pPr>
            <a:lvl5pPr>
              <a:defRPr sz="3675" baseline="0">
                <a:latin typeface="+mn-lt"/>
              </a:defRPr>
            </a:lvl5pPr>
          </a:lstStyle>
          <a:p>
            <a:pPr lvl="0"/>
            <a:r>
              <a:rPr lang="en-US"/>
              <a:t>Click to edit Master text styles</a:t>
            </a:r>
          </a:p>
        </p:txBody>
      </p:sp>
      <p:sp>
        <p:nvSpPr>
          <p:cNvPr id="24" name="Text Placeholder 3">
            <a:extLst>
              <a:ext uri="{FF2B5EF4-FFF2-40B4-BE49-F238E27FC236}">
                <a16:creationId xmlns:a16="http://schemas.microsoft.com/office/drawing/2014/main" id="{17AF0CB1-33C8-1E47-A77E-D17D6D0821F4}"/>
              </a:ext>
            </a:extLst>
          </p:cNvPr>
          <p:cNvSpPr>
            <a:spLocks noGrp="1"/>
          </p:cNvSpPr>
          <p:nvPr>
            <p:ph type="body" sz="quarter" idx="15"/>
          </p:nvPr>
        </p:nvSpPr>
        <p:spPr>
          <a:xfrm>
            <a:off x="17980258" y="31346680"/>
            <a:ext cx="9469568" cy="601318"/>
          </a:xfrm>
        </p:spPr>
        <p:txBody>
          <a:bodyPr wrap="square">
            <a:spAutoFit/>
          </a:bodyPr>
          <a:lstStyle>
            <a:lvl1pPr>
              <a:defRPr sz="3675" cap="none" baseline="0">
                <a:latin typeface="+mn-lt"/>
              </a:defRPr>
            </a:lvl1pPr>
            <a:lvl2pPr>
              <a:defRPr sz="3675" baseline="0">
                <a:latin typeface="+mn-lt"/>
              </a:defRPr>
            </a:lvl2pPr>
            <a:lvl3pPr>
              <a:defRPr sz="3675" baseline="0">
                <a:latin typeface="+mn-lt"/>
              </a:defRPr>
            </a:lvl3pPr>
            <a:lvl4pPr>
              <a:defRPr sz="3675" baseline="0">
                <a:latin typeface="+mn-lt"/>
              </a:defRPr>
            </a:lvl4pPr>
            <a:lvl5pPr>
              <a:defRPr sz="3675" baseline="0">
                <a:latin typeface="+mn-lt"/>
              </a:defRPr>
            </a:lvl5pPr>
          </a:lstStyle>
          <a:p>
            <a:pPr lvl="0"/>
            <a:r>
              <a:rPr lang="en-US"/>
              <a:t>Click to edit Master text styles</a:t>
            </a:r>
          </a:p>
        </p:txBody>
      </p:sp>
      <p:sp>
        <p:nvSpPr>
          <p:cNvPr id="25" name="Text Placeholder 3">
            <a:extLst>
              <a:ext uri="{FF2B5EF4-FFF2-40B4-BE49-F238E27FC236}">
                <a16:creationId xmlns:a16="http://schemas.microsoft.com/office/drawing/2014/main" id="{D3649FDF-AD8E-E34F-865C-543971BDF802}"/>
              </a:ext>
            </a:extLst>
          </p:cNvPr>
          <p:cNvSpPr>
            <a:spLocks noGrp="1"/>
          </p:cNvSpPr>
          <p:nvPr>
            <p:ph type="body" sz="quarter" idx="16"/>
          </p:nvPr>
        </p:nvSpPr>
        <p:spPr>
          <a:xfrm>
            <a:off x="17980258" y="38924196"/>
            <a:ext cx="9469568" cy="601318"/>
          </a:xfrm>
        </p:spPr>
        <p:txBody>
          <a:bodyPr wrap="square">
            <a:spAutoFit/>
          </a:bodyPr>
          <a:lstStyle>
            <a:lvl1pPr>
              <a:defRPr sz="3675" cap="none" baseline="0">
                <a:latin typeface="+mn-lt"/>
              </a:defRPr>
            </a:lvl1pPr>
            <a:lvl2pPr>
              <a:defRPr sz="3675" baseline="0">
                <a:latin typeface="+mn-lt"/>
              </a:defRPr>
            </a:lvl2pPr>
            <a:lvl3pPr>
              <a:defRPr sz="3675" baseline="0">
                <a:latin typeface="+mn-lt"/>
              </a:defRPr>
            </a:lvl3pPr>
            <a:lvl4pPr>
              <a:defRPr sz="3675" baseline="0">
                <a:latin typeface="+mn-lt"/>
              </a:defRPr>
            </a:lvl4pPr>
            <a:lvl5pPr>
              <a:defRPr sz="3675" baseline="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E3E0DB1D-6486-F941-A7F9-7A5A2DF9F171}"/>
              </a:ext>
            </a:extLst>
          </p:cNvPr>
          <p:cNvSpPr>
            <a:spLocks noGrp="1"/>
          </p:cNvSpPr>
          <p:nvPr>
            <p:ph type="body" sz="quarter" idx="17"/>
          </p:nvPr>
        </p:nvSpPr>
        <p:spPr>
          <a:xfrm>
            <a:off x="14017281" y="23769163"/>
            <a:ext cx="3884958" cy="3540917"/>
          </a:xfrm>
        </p:spPr>
        <p:txBody>
          <a:bodyPr/>
          <a:lstStyle>
            <a:lvl1pPr>
              <a:defRPr sz="9450" b="1" i="0" baseline="0">
                <a:latin typeface="+mj-lt"/>
              </a:defRPr>
            </a:lvl1pPr>
          </a:lstStyle>
          <a:p>
            <a:pPr lvl="0"/>
            <a:r>
              <a:rPr lang="en-US"/>
              <a:t>Click to edit Master text styles</a:t>
            </a:r>
          </a:p>
        </p:txBody>
      </p:sp>
      <p:sp>
        <p:nvSpPr>
          <p:cNvPr id="28" name="Text Placeholder 26">
            <a:extLst>
              <a:ext uri="{FF2B5EF4-FFF2-40B4-BE49-F238E27FC236}">
                <a16:creationId xmlns:a16="http://schemas.microsoft.com/office/drawing/2014/main" id="{5A118A83-7AF3-1240-944E-F6611338E596}"/>
              </a:ext>
            </a:extLst>
          </p:cNvPr>
          <p:cNvSpPr>
            <a:spLocks noGrp="1"/>
          </p:cNvSpPr>
          <p:nvPr>
            <p:ph type="body" sz="quarter" idx="18"/>
          </p:nvPr>
        </p:nvSpPr>
        <p:spPr>
          <a:xfrm>
            <a:off x="14017281" y="31346680"/>
            <a:ext cx="3884958" cy="3540917"/>
          </a:xfrm>
        </p:spPr>
        <p:txBody>
          <a:bodyPr/>
          <a:lstStyle>
            <a:lvl1pPr>
              <a:defRPr sz="9450" b="1" i="0" baseline="0">
                <a:latin typeface="+mj-lt"/>
              </a:defRPr>
            </a:lvl1pPr>
          </a:lstStyle>
          <a:p>
            <a:pPr lvl="0"/>
            <a:r>
              <a:rPr lang="en-US"/>
              <a:t>Click to edit Master text styles</a:t>
            </a:r>
          </a:p>
        </p:txBody>
      </p:sp>
      <p:sp>
        <p:nvSpPr>
          <p:cNvPr id="29" name="Text Placeholder 26">
            <a:extLst>
              <a:ext uri="{FF2B5EF4-FFF2-40B4-BE49-F238E27FC236}">
                <a16:creationId xmlns:a16="http://schemas.microsoft.com/office/drawing/2014/main" id="{EDAD647F-1D52-0046-AB4C-87E19147F2E1}"/>
              </a:ext>
            </a:extLst>
          </p:cNvPr>
          <p:cNvSpPr>
            <a:spLocks noGrp="1"/>
          </p:cNvSpPr>
          <p:nvPr>
            <p:ph type="body" sz="quarter" idx="19"/>
          </p:nvPr>
        </p:nvSpPr>
        <p:spPr>
          <a:xfrm>
            <a:off x="14017280" y="38924196"/>
            <a:ext cx="3884958" cy="3794515"/>
          </a:xfrm>
        </p:spPr>
        <p:txBody>
          <a:bodyPr/>
          <a:lstStyle>
            <a:lvl1pPr>
              <a:defRPr sz="9450" b="1" i="0" baseline="0">
                <a:latin typeface="+mj-lt"/>
              </a:defRPr>
            </a:lvl1pPr>
          </a:lstStyle>
          <a:p>
            <a:pPr lvl="0"/>
            <a:r>
              <a:rPr lang="en-US"/>
              <a:t>Click to edit Master text styles</a:t>
            </a:r>
          </a:p>
        </p:txBody>
      </p:sp>
    </p:spTree>
    <p:extLst>
      <p:ext uri="{BB962C8B-B14F-4D97-AF65-F5344CB8AC3E}">
        <p14:creationId xmlns:p14="http://schemas.microsoft.com/office/powerpoint/2010/main" val="394253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ft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65632" y="7631228"/>
            <a:ext cx="13201650" cy="11948160"/>
          </a:xfrm>
          <a:prstGeom prst="rect">
            <a:avLst/>
          </a:prstGeom>
        </p:spPr>
        <p:txBody>
          <a:bodyPr anchor="b">
            <a:normAutofit/>
          </a:bodyPr>
          <a:lstStyle>
            <a:lvl1pPr>
              <a:defRPr sz="9450" b="1" i="0">
                <a:latin typeface="+mj-lt"/>
                <a:cs typeface="Poppins" pitchFamily="2" charset="77"/>
              </a:defRPr>
            </a:lvl1pPr>
          </a:lstStyle>
          <a:p>
            <a:r>
              <a:rPr lang="en-US" dirty="0"/>
              <a:t>CLICK TO EDIT MASTER TITLE STYLE</a:t>
            </a:r>
          </a:p>
        </p:txBody>
      </p:sp>
      <p:sp>
        <p:nvSpPr>
          <p:cNvPr id="3" name="Picture Placeholder 2"/>
          <p:cNvSpPr>
            <a:spLocks noGrp="1"/>
          </p:cNvSpPr>
          <p:nvPr>
            <p:ph type="pic" idx="1"/>
          </p:nvPr>
        </p:nvSpPr>
        <p:spPr>
          <a:xfrm>
            <a:off x="27276" y="8379228"/>
            <a:ext cx="12001500" cy="34137600"/>
          </a:xfrm>
        </p:spPr>
        <p:txBody>
          <a:bodyPr anchor="t">
            <a:normAutofit/>
          </a:bodyPr>
          <a:lstStyle>
            <a:lvl1pPr marL="0" indent="0">
              <a:buNone/>
              <a:defRPr sz="4200" b="0" i="0">
                <a:latin typeface="Roboto Light" panose="02000000000000000000" pitchFamily="2" charset="0"/>
                <a:ea typeface="Roboto Light" panose="02000000000000000000" pitchFamily="2" charset="0"/>
                <a:cs typeface="Roboto Light" panose="02000000000000000000" pitchFamily="2" charset="0"/>
              </a:defRPr>
            </a:lvl1pPr>
            <a:lvl2pPr marL="1200150" indent="0">
              <a:buNone/>
              <a:defRPr sz="7350"/>
            </a:lvl2pPr>
            <a:lvl3pPr marL="2400300" indent="0">
              <a:buNone/>
              <a:defRPr sz="6300"/>
            </a:lvl3pPr>
            <a:lvl4pPr marL="3600450" indent="0">
              <a:buNone/>
              <a:defRPr sz="5250"/>
            </a:lvl4pPr>
            <a:lvl5pPr marL="4800600" indent="0">
              <a:buNone/>
              <a:defRPr sz="5250"/>
            </a:lvl5pPr>
            <a:lvl6pPr marL="6000750" indent="0">
              <a:buNone/>
              <a:defRPr sz="5250"/>
            </a:lvl6pPr>
            <a:lvl7pPr marL="7200900" indent="0">
              <a:buNone/>
              <a:defRPr sz="5250"/>
            </a:lvl7pPr>
            <a:lvl8pPr marL="8401050" indent="0">
              <a:buNone/>
              <a:defRPr sz="5250"/>
            </a:lvl8pPr>
            <a:lvl9pPr marL="9601200" indent="0">
              <a:buNone/>
              <a:defRPr sz="5250"/>
            </a:lvl9pPr>
          </a:lstStyle>
          <a:p>
            <a:r>
              <a:rPr lang="en-US"/>
              <a:t>Click icon to add picture</a:t>
            </a:r>
            <a:endParaRPr lang="en-US" dirty="0"/>
          </a:p>
        </p:txBody>
      </p:sp>
      <p:sp>
        <p:nvSpPr>
          <p:cNvPr id="11" name="Text Placeholder 2">
            <a:extLst>
              <a:ext uri="{FF2B5EF4-FFF2-40B4-BE49-F238E27FC236}">
                <a16:creationId xmlns:a16="http://schemas.microsoft.com/office/drawing/2014/main" id="{8EA31E52-8983-D940-A62D-E17AEFFD9A04}"/>
              </a:ext>
            </a:extLst>
          </p:cNvPr>
          <p:cNvSpPr>
            <a:spLocks noGrp="1"/>
          </p:cNvSpPr>
          <p:nvPr>
            <p:ph type="body" idx="10"/>
          </p:nvPr>
        </p:nvSpPr>
        <p:spPr>
          <a:xfrm>
            <a:off x="15965632" y="20482560"/>
            <a:ext cx="13201650" cy="746743"/>
          </a:xfrm>
        </p:spPr>
        <p:txBody>
          <a:bodyPr wrap="square">
            <a:spAutoFit/>
          </a:bodyPr>
          <a:lstStyle>
            <a:lvl1pPr marL="0" indent="0">
              <a:buNone/>
              <a:defRPr sz="4725" b="0" i="0" cap="none" baseline="0">
                <a:solidFill>
                  <a:schemeClr val="tx2"/>
                </a:solidFill>
                <a:latin typeface="+mn-lt"/>
                <a:ea typeface="Roboto Light" panose="02000000000000000000" pitchFamily="2" charset="0"/>
                <a:cs typeface="Roboto Light" panose="02000000000000000000" pitchFamily="2" charset="0"/>
              </a:defRPr>
            </a:lvl1pPr>
            <a:lvl2pPr marL="1200150" indent="0">
              <a:buNone/>
              <a:defRPr sz="5250">
                <a:solidFill>
                  <a:schemeClr val="tx1">
                    <a:tint val="75000"/>
                  </a:schemeClr>
                </a:solidFill>
              </a:defRPr>
            </a:lvl2pPr>
            <a:lvl3pPr marL="2400300" indent="0">
              <a:buNone/>
              <a:defRPr sz="4725">
                <a:solidFill>
                  <a:schemeClr val="tx1">
                    <a:tint val="75000"/>
                  </a:schemeClr>
                </a:solidFill>
              </a:defRPr>
            </a:lvl3pPr>
            <a:lvl4pPr marL="3600450" indent="0">
              <a:buNone/>
              <a:defRPr sz="4200">
                <a:solidFill>
                  <a:schemeClr val="tx1">
                    <a:tint val="75000"/>
                  </a:schemeClr>
                </a:solidFill>
              </a:defRPr>
            </a:lvl4pPr>
            <a:lvl5pPr marL="4800600" indent="0">
              <a:buNone/>
              <a:defRPr sz="4200">
                <a:solidFill>
                  <a:schemeClr val="tx1">
                    <a:tint val="75000"/>
                  </a:schemeClr>
                </a:solidFill>
              </a:defRPr>
            </a:lvl5pPr>
            <a:lvl6pPr marL="6000750" indent="0">
              <a:buNone/>
              <a:defRPr sz="4200">
                <a:solidFill>
                  <a:schemeClr val="tx1">
                    <a:tint val="75000"/>
                  </a:schemeClr>
                </a:solidFill>
              </a:defRPr>
            </a:lvl6pPr>
            <a:lvl7pPr marL="7200900" indent="0">
              <a:buNone/>
              <a:defRPr sz="4200">
                <a:solidFill>
                  <a:schemeClr val="tx1">
                    <a:tint val="75000"/>
                  </a:schemeClr>
                </a:solidFill>
              </a:defRPr>
            </a:lvl7pPr>
            <a:lvl8pPr marL="8401050" indent="0">
              <a:buNone/>
              <a:defRPr sz="4200">
                <a:solidFill>
                  <a:schemeClr val="tx1">
                    <a:tint val="75000"/>
                  </a:schemeClr>
                </a:solidFill>
              </a:defRPr>
            </a:lvl8pPr>
            <a:lvl9pPr marL="9601200" indent="0">
              <a:buNone/>
              <a:defRPr sz="4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576282E6-0B7E-4B42-92C5-B35516C76793}"/>
              </a:ext>
            </a:extLst>
          </p:cNvPr>
          <p:cNvPicPr>
            <a:picLocks noChangeAspect="1"/>
          </p:cNvPicPr>
          <p:nvPr/>
        </p:nvPicPr>
        <p:blipFill>
          <a:blip r:embed="rId2"/>
          <a:stretch>
            <a:fillRect/>
          </a:stretch>
        </p:blipFill>
        <p:spPr>
          <a:xfrm>
            <a:off x="0" y="42672000"/>
            <a:ext cx="3000375" cy="8534400"/>
          </a:xfrm>
          <a:prstGeom prst="rect">
            <a:avLst/>
          </a:prstGeom>
        </p:spPr>
      </p:pic>
      <p:pic>
        <p:nvPicPr>
          <p:cNvPr id="6" name="Picture 5">
            <a:extLst>
              <a:ext uri="{FF2B5EF4-FFF2-40B4-BE49-F238E27FC236}">
                <a16:creationId xmlns:a16="http://schemas.microsoft.com/office/drawing/2014/main" id="{F2FE659B-09AF-F54F-98AD-364A364A4413}"/>
              </a:ext>
            </a:extLst>
          </p:cNvPr>
          <p:cNvPicPr>
            <a:picLocks noChangeAspect="1"/>
          </p:cNvPicPr>
          <p:nvPr/>
        </p:nvPicPr>
        <p:blipFill rotWithShape="1">
          <a:blip r:embed="rId3"/>
          <a:srcRect t="50000"/>
          <a:stretch/>
        </p:blipFill>
        <p:spPr>
          <a:xfrm rot="10800000" flipH="1">
            <a:off x="3027651" y="42672000"/>
            <a:ext cx="6000750" cy="8534400"/>
          </a:xfrm>
          <a:prstGeom prst="rect">
            <a:avLst/>
          </a:prstGeom>
        </p:spPr>
      </p:pic>
    </p:spTree>
    <p:extLst>
      <p:ext uri="{BB962C8B-B14F-4D97-AF65-F5344CB8AC3E}">
        <p14:creationId xmlns:p14="http://schemas.microsoft.com/office/powerpoint/2010/main" val="2969505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3A18-B08C-524B-BDE8-93E42488B242}"/>
              </a:ext>
            </a:extLst>
          </p:cNvPr>
          <p:cNvSpPr>
            <a:spLocks noGrp="1"/>
          </p:cNvSpPr>
          <p:nvPr>
            <p:ph type="title" hasCustomPrompt="1"/>
          </p:nvPr>
        </p:nvSpPr>
        <p:spPr>
          <a:xfrm>
            <a:off x="2174844" y="3600543"/>
            <a:ext cx="14727269" cy="8160835"/>
          </a:xfrm>
          <a:prstGeom prst="rect">
            <a:avLst/>
          </a:prstGeom>
        </p:spPr>
        <p:txBody>
          <a:bodyPr wrap="square" bIns="0" anchor="b" anchorCtr="0"/>
          <a:lstStyle>
            <a:lvl1pPr>
              <a:defRPr b="1" i="0" cap="all" baseline="0">
                <a:latin typeface="+mj-lt"/>
                <a:cs typeface="Poppins" pitchFamily="2" charset="77"/>
              </a:defRPr>
            </a:lvl1pPr>
          </a:lstStyle>
          <a:p>
            <a:r>
              <a:rPr lang="en-US" dirty="0"/>
              <a:t>CLICK TO EDIT MASTER TITLE STYLE</a:t>
            </a:r>
          </a:p>
        </p:txBody>
      </p:sp>
      <p:sp>
        <p:nvSpPr>
          <p:cNvPr id="3" name="Chart Placeholder 5">
            <a:extLst>
              <a:ext uri="{FF2B5EF4-FFF2-40B4-BE49-F238E27FC236}">
                <a16:creationId xmlns:a16="http://schemas.microsoft.com/office/drawing/2014/main" id="{DB38BA48-2389-D340-BDD4-64537564AD5C}"/>
              </a:ext>
            </a:extLst>
          </p:cNvPr>
          <p:cNvSpPr>
            <a:spLocks noGrp="1"/>
          </p:cNvSpPr>
          <p:nvPr>
            <p:ph type="chart" sz="quarter" idx="10"/>
          </p:nvPr>
        </p:nvSpPr>
        <p:spPr>
          <a:xfrm>
            <a:off x="2174844" y="12474155"/>
            <a:ext cx="22994675" cy="31051287"/>
          </a:xfrm>
        </p:spPr>
        <p:txBody>
          <a:bodyPr/>
          <a:lstStyle>
            <a:lvl1pPr>
              <a:defRPr sz="7875" b="0" i="0" cap="all" baseline="0">
                <a:latin typeface="Poppins Light" pitchFamily="2" charset="77"/>
                <a:cs typeface="Poppins Light" pitchFamily="2" charset="77"/>
              </a:defRPr>
            </a:lvl1pPr>
          </a:lstStyle>
          <a:p>
            <a:r>
              <a:rPr lang="en-US"/>
              <a:t>Click icon to add chart</a:t>
            </a:r>
            <a:endParaRPr lang="en-US" dirty="0"/>
          </a:p>
        </p:txBody>
      </p:sp>
      <p:pic>
        <p:nvPicPr>
          <p:cNvPr id="4" name="Picture 3">
            <a:extLst>
              <a:ext uri="{FF2B5EF4-FFF2-40B4-BE49-F238E27FC236}">
                <a16:creationId xmlns:a16="http://schemas.microsoft.com/office/drawing/2014/main" id="{F146118E-BA88-1A42-BFCE-13D895F73FE0}"/>
              </a:ext>
            </a:extLst>
          </p:cNvPr>
          <p:cNvPicPr>
            <a:picLocks noChangeAspect="1"/>
          </p:cNvPicPr>
          <p:nvPr/>
        </p:nvPicPr>
        <p:blipFill>
          <a:blip r:embed="rId2"/>
          <a:stretch>
            <a:fillRect/>
          </a:stretch>
        </p:blipFill>
        <p:spPr>
          <a:xfrm>
            <a:off x="26041767" y="0"/>
            <a:ext cx="6000750" cy="17068800"/>
          </a:xfrm>
          <a:prstGeom prst="rect">
            <a:avLst/>
          </a:prstGeom>
        </p:spPr>
      </p:pic>
    </p:spTree>
    <p:extLst>
      <p:ext uri="{BB962C8B-B14F-4D97-AF65-F5344CB8AC3E}">
        <p14:creationId xmlns:p14="http://schemas.microsoft.com/office/powerpoint/2010/main" val="3151815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lank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8FFFF6-79EB-B744-9FE3-A5806E70E913}"/>
              </a:ext>
            </a:extLst>
          </p:cNvPr>
          <p:cNvPicPr>
            <a:picLocks noChangeAspect="1"/>
          </p:cNvPicPr>
          <p:nvPr/>
        </p:nvPicPr>
        <p:blipFill>
          <a:blip r:embed="rId2"/>
          <a:stretch>
            <a:fillRect/>
          </a:stretch>
        </p:blipFill>
        <p:spPr>
          <a:xfrm>
            <a:off x="0" y="34137600"/>
            <a:ext cx="3000375" cy="8534400"/>
          </a:xfrm>
          <a:prstGeom prst="rect">
            <a:avLst/>
          </a:prstGeom>
        </p:spPr>
      </p:pic>
      <p:pic>
        <p:nvPicPr>
          <p:cNvPr id="3" name="Picture 2">
            <a:extLst>
              <a:ext uri="{FF2B5EF4-FFF2-40B4-BE49-F238E27FC236}">
                <a16:creationId xmlns:a16="http://schemas.microsoft.com/office/drawing/2014/main" id="{7937F325-D65D-B84F-A286-B833351C513C}"/>
              </a:ext>
            </a:extLst>
          </p:cNvPr>
          <p:cNvPicPr>
            <a:picLocks noChangeAspect="1"/>
          </p:cNvPicPr>
          <p:nvPr/>
        </p:nvPicPr>
        <p:blipFill>
          <a:blip r:embed="rId3"/>
          <a:stretch>
            <a:fillRect/>
          </a:stretch>
        </p:blipFill>
        <p:spPr>
          <a:xfrm>
            <a:off x="-26460" y="42672000"/>
            <a:ext cx="3000375" cy="8534400"/>
          </a:xfrm>
          <a:prstGeom prst="rect">
            <a:avLst/>
          </a:prstGeom>
        </p:spPr>
      </p:pic>
      <p:pic>
        <p:nvPicPr>
          <p:cNvPr id="4" name="Picture 3">
            <a:extLst>
              <a:ext uri="{FF2B5EF4-FFF2-40B4-BE49-F238E27FC236}">
                <a16:creationId xmlns:a16="http://schemas.microsoft.com/office/drawing/2014/main" id="{CE66913F-AF03-DF43-9F9D-FB2AD5D9326A}"/>
              </a:ext>
            </a:extLst>
          </p:cNvPr>
          <p:cNvPicPr>
            <a:picLocks noChangeAspect="1"/>
          </p:cNvPicPr>
          <p:nvPr/>
        </p:nvPicPr>
        <p:blipFill>
          <a:blip r:embed="rId4"/>
          <a:stretch>
            <a:fillRect/>
          </a:stretch>
        </p:blipFill>
        <p:spPr>
          <a:xfrm>
            <a:off x="2983007" y="42672000"/>
            <a:ext cx="3000375" cy="8534400"/>
          </a:xfrm>
          <a:prstGeom prst="rect">
            <a:avLst/>
          </a:prstGeom>
        </p:spPr>
      </p:pic>
    </p:spTree>
    <p:extLst>
      <p:ext uri="{BB962C8B-B14F-4D97-AF65-F5344CB8AC3E}">
        <p14:creationId xmlns:p14="http://schemas.microsoft.com/office/powerpoint/2010/main" val="643986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Bol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46C6-EC0B-0442-8578-87AC7B16A517}"/>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2717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Light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46C6-EC0B-0442-8578-87AC7B16A517}"/>
              </a:ext>
            </a:extLst>
          </p:cNvPr>
          <p:cNvSpPr>
            <a:spLocks noGrp="1"/>
          </p:cNvSpPr>
          <p:nvPr>
            <p:ph type="title"/>
          </p:nvPr>
        </p:nvSpPr>
        <p:spPr/>
        <p:txBody>
          <a:bodyPr/>
          <a:lstStyle>
            <a:lvl1pPr>
              <a:defRPr sz="7875" b="0" i="0" baseline="0">
                <a:latin typeface="Poppins Light" pitchFamily="2" charset="77"/>
                <a:cs typeface="Poppins Ligh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43654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Title 1"/>
          <p:cNvSpPr>
            <a:spLocks noGrp="1"/>
          </p:cNvSpPr>
          <p:nvPr>
            <p:ph type="title" idx="13" hasCustomPrompt="1"/>
          </p:nvPr>
        </p:nvSpPr>
        <p:spPr>
          <a:xfrm>
            <a:off x="2133600" y="22758400"/>
            <a:ext cx="26803350" cy="4930987"/>
          </a:xfrm>
        </p:spPr>
        <p:txBody>
          <a:bodyPr/>
          <a:lstStyle>
            <a:lvl1pPr algn="ctr">
              <a:defRPr sz="21000"/>
            </a:lvl1pPr>
          </a:lstStyle>
          <a:p>
            <a:r>
              <a:rPr lang="en-US"/>
              <a:t>click to edit </a:t>
            </a:r>
            <a:br>
              <a:rPr lang="en-US"/>
            </a:br>
            <a:r>
              <a:rPr lang="en-US"/>
              <a:t>master title style</a:t>
            </a:r>
          </a:p>
        </p:txBody>
      </p:sp>
    </p:spTree>
    <p:extLst>
      <p:ext uri="{BB962C8B-B14F-4D97-AF65-F5344CB8AC3E}">
        <p14:creationId xmlns:p14="http://schemas.microsoft.com/office/powerpoint/2010/main" val="124015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ck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FB90F7-8FFF-A143-8609-EB68CC97120E}"/>
              </a:ext>
            </a:extLst>
          </p:cNvPr>
          <p:cNvPicPr>
            <a:picLocks noChangeAspect="1"/>
          </p:cNvPicPr>
          <p:nvPr/>
        </p:nvPicPr>
        <p:blipFill>
          <a:blip r:embed="rId2"/>
          <a:stretch>
            <a:fillRect/>
          </a:stretch>
        </p:blipFill>
        <p:spPr>
          <a:xfrm>
            <a:off x="0" y="42672000"/>
            <a:ext cx="3000375" cy="8534400"/>
          </a:xfrm>
          <a:prstGeom prst="rect">
            <a:avLst/>
          </a:prstGeom>
        </p:spPr>
      </p:pic>
      <p:pic>
        <p:nvPicPr>
          <p:cNvPr id="3" name="Picture 2">
            <a:extLst>
              <a:ext uri="{FF2B5EF4-FFF2-40B4-BE49-F238E27FC236}">
                <a16:creationId xmlns:a16="http://schemas.microsoft.com/office/drawing/2014/main" id="{827701CF-00E5-B841-BD1E-0EBDCF1CE903}"/>
              </a:ext>
            </a:extLst>
          </p:cNvPr>
          <p:cNvPicPr>
            <a:picLocks noChangeAspect="1"/>
          </p:cNvPicPr>
          <p:nvPr/>
        </p:nvPicPr>
        <p:blipFill>
          <a:blip r:embed="rId3"/>
          <a:stretch>
            <a:fillRect/>
          </a:stretch>
        </p:blipFill>
        <p:spPr>
          <a:xfrm>
            <a:off x="26099" y="34137600"/>
            <a:ext cx="3000375" cy="8534400"/>
          </a:xfrm>
          <a:prstGeom prst="rect">
            <a:avLst/>
          </a:prstGeom>
        </p:spPr>
      </p:pic>
      <p:pic>
        <p:nvPicPr>
          <p:cNvPr id="4" name="Picture 3">
            <a:extLst>
              <a:ext uri="{FF2B5EF4-FFF2-40B4-BE49-F238E27FC236}">
                <a16:creationId xmlns:a16="http://schemas.microsoft.com/office/drawing/2014/main" id="{36F1C42C-AF61-DF40-84FF-8A5F3BC344FC}"/>
              </a:ext>
            </a:extLst>
          </p:cNvPr>
          <p:cNvPicPr>
            <a:picLocks noChangeAspect="1"/>
          </p:cNvPicPr>
          <p:nvPr/>
        </p:nvPicPr>
        <p:blipFill>
          <a:blip r:embed="rId4"/>
          <a:stretch>
            <a:fillRect/>
          </a:stretch>
        </p:blipFill>
        <p:spPr>
          <a:xfrm>
            <a:off x="3052572" y="42672000"/>
            <a:ext cx="3000375" cy="8534400"/>
          </a:xfrm>
          <a:prstGeom prst="rect">
            <a:avLst/>
          </a:prstGeom>
        </p:spPr>
      </p:pic>
    </p:spTree>
    <p:extLst>
      <p:ext uri="{BB962C8B-B14F-4D97-AF65-F5344CB8AC3E}">
        <p14:creationId xmlns:p14="http://schemas.microsoft.com/office/powerpoint/2010/main" val="3274727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15907177"/>
            <a:ext cx="27203400" cy="10976187"/>
          </a:xfrm>
        </p:spPr>
        <p:txBody>
          <a:bodyPr/>
          <a:lstStyle/>
          <a:p>
            <a:r>
              <a:rPr lang="en-US"/>
              <a:t>Click to edit Master title style</a:t>
            </a:r>
          </a:p>
        </p:txBody>
      </p:sp>
      <p:sp>
        <p:nvSpPr>
          <p:cNvPr id="3" name="Subtitle 2"/>
          <p:cNvSpPr>
            <a:spLocks noGrp="1"/>
          </p:cNvSpPr>
          <p:nvPr>
            <p:ph type="subTitle" idx="1"/>
          </p:nvPr>
        </p:nvSpPr>
        <p:spPr>
          <a:xfrm>
            <a:off x="4800600" y="29016960"/>
            <a:ext cx="22402800" cy="13086080"/>
          </a:xfrm>
        </p:spPr>
        <p:txBody>
          <a:bodyPr/>
          <a:lstStyle>
            <a:lvl1pPr marL="0" indent="0" algn="ctr">
              <a:buNone/>
              <a:defRPr>
                <a:solidFill>
                  <a:schemeClr val="tx1">
                    <a:tint val="75000"/>
                  </a:schemeClr>
                </a:solidFill>
              </a:defRPr>
            </a:lvl1pPr>
            <a:lvl2pPr marL="2377425" indent="0" algn="ctr">
              <a:buNone/>
              <a:defRPr>
                <a:solidFill>
                  <a:schemeClr val="tx1">
                    <a:tint val="75000"/>
                  </a:schemeClr>
                </a:solidFill>
              </a:defRPr>
            </a:lvl2pPr>
            <a:lvl3pPr marL="4754850" indent="0" algn="ctr">
              <a:buNone/>
              <a:defRPr>
                <a:solidFill>
                  <a:schemeClr val="tx1">
                    <a:tint val="75000"/>
                  </a:schemeClr>
                </a:solidFill>
              </a:defRPr>
            </a:lvl3pPr>
            <a:lvl4pPr marL="7132275" indent="0" algn="ctr">
              <a:buNone/>
              <a:defRPr>
                <a:solidFill>
                  <a:schemeClr val="tx1">
                    <a:tint val="75000"/>
                  </a:schemeClr>
                </a:solidFill>
              </a:defRPr>
            </a:lvl4pPr>
            <a:lvl5pPr marL="9509700" indent="0" algn="ctr">
              <a:buNone/>
              <a:defRPr>
                <a:solidFill>
                  <a:schemeClr val="tx1">
                    <a:tint val="75000"/>
                  </a:schemeClr>
                </a:solidFill>
              </a:defRPr>
            </a:lvl5pPr>
            <a:lvl6pPr marL="11887125" indent="0" algn="ctr">
              <a:buNone/>
              <a:defRPr>
                <a:solidFill>
                  <a:schemeClr val="tx1">
                    <a:tint val="75000"/>
                  </a:schemeClr>
                </a:solidFill>
              </a:defRPr>
            </a:lvl6pPr>
            <a:lvl7pPr marL="14264550" indent="0" algn="ctr">
              <a:buNone/>
              <a:defRPr>
                <a:solidFill>
                  <a:schemeClr val="tx1">
                    <a:tint val="75000"/>
                  </a:schemeClr>
                </a:solidFill>
              </a:defRPr>
            </a:lvl7pPr>
            <a:lvl8pPr marL="16641976" indent="0" algn="ctr">
              <a:buNone/>
              <a:defRPr>
                <a:solidFill>
                  <a:schemeClr val="tx1">
                    <a:tint val="75000"/>
                  </a:schemeClr>
                </a:solidFill>
              </a:defRPr>
            </a:lvl8pPr>
            <a:lvl9pPr marL="1901940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600200" y="47460750"/>
            <a:ext cx="7467600" cy="2726267"/>
          </a:xfrm>
          <a:prstGeom prst="rect">
            <a:avLst/>
          </a:prstGeom>
        </p:spPr>
        <p:txBody>
          <a:bodyPr/>
          <a:lstStyle/>
          <a:p>
            <a:fld id="{309CB31B-396E-4231-BEDD-8B2D971A90D5}"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D6D09-4279-486C-963E-0B3A55881140}" type="slidenum">
              <a:rPr lang="en-US" smtClean="0"/>
              <a:pPr/>
              <a:t>‹#›</a:t>
            </a:fld>
            <a:endParaRPr lang="en-US"/>
          </a:p>
        </p:txBody>
      </p:sp>
    </p:spTree>
    <p:extLst>
      <p:ext uri="{BB962C8B-B14F-4D97-AF65-F5344CB8AC3E}">
        <p14:creationId xmlns:p14="http://schemas.microsoft.com/office/powerpoint/2010/main" val="289876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3655040"/>
            <a:ext cx="26225500" cy="312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a:xfrm>
            <a:off x="1866900" y="47792640"/>
            <a:ext cx="6667500" cy="2275840"/>
          </a:xfrm>
        </p:spPr>
        <p:txBody>
          <a:bodyPr/>
          <a:lstStyle>
            <a:lvl1pPr>
              <a:defRPr/>
            </a:lvl1pPr>
          </a:lstStyle>
          <a:p>
            <a:fld id="{D7DD6D09-4279-486C-963E-0B3A55881140}" type="slidenum">
              <a:rPr lang="en-US" smtClean="0"/>
              <a:pPr/>
              <a:t>‹#›</a:t>
            </a:fld>
            <a:endParaRPr lang="en-US"/>
          </a:p>
        </p:txBody>
      </p:sp>
    </p:spTree>
    <p:extLst>
      <p:ext uri="{BB962C8B-B14F-4D97-AF65-F5344CB8AC3E}">
        <p14:creationId xmlns:p14="http://schemas.microsoft.com/office/powerpoint/2010/main" val="127148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00400" y="13086080"/>
            <a:ext cx="12357100" cy="30723840"/>
          </a:xfrm>
        </p:spPr>
        <p:txBody>
          <a:bodyPr/>
          <a:lstStyle>
            <a:lvl1pPr>
              <a:defRPr sz="9800"/>
            </a:lvl1pPr>
            <a:lvl2pPr>
              <a:defRPr sz="8400"/>
            </a:lvl2pPr>
            <a:lvl3pPr>
              <a:defRPr sz="700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090900" y="13086080"/>
            <a:ext cx="12712700" cy="30723840"/>
          </a:xfrm>
        </p:spPr>
        <p:txBody>
          <a:bodyPr/>
          <a:lstStyle>
            <a:lvl1pPr>
              <a:defRPr sz="9800"/>
            </a:lvl1pPr>
            <a:lvl2pPr>
              <a:defRPr sz="8400"/>
            </a:lvl2pPr>
            <a:lvl3pPr>
              <a:defRPr sz="700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D7DD6D09-4279-486C-963E-0B3A55881140}" type="slidenum">
              <a:rPr lang="en-US" smtClean="0"/>
              <a:pPr/>
              <a:t>‹#›</a:t>
            </a:fld>
            <a:endParaRPr lang="en-US"/>
          </a:p>
        </p:txBody>
      </p:sp>
      <p:sp>
        <p:nvSpPr>
          <p:cNvPr id="10"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Tree>
    <p:extLst>
      <p:ext uri="{BB962C8B-B14F-4D97-AF65-F5344CB8AC3E}">
        <p14:creationId xmlns:p14="http://schemas.microsoft.com/office/powerpoint/2010/main" val="29899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00400" y="15361920"/>
            <a:ext cx="12534900" cy="3070010"/>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4" name="Content Placeholder 3"/>
          <p:cNvSpPr>
            <a:spLocks noGrp="1"/>
          </p:cNvSpPr>
          <p:nvPr>
            <p:ph sz="half" idx="2"/>
          </p:nvPr>
        </p:nvSpPr>
        <p:spPr>
          <a:xfrm>
            <a:off x="3200400" y="20482556"/>
            <a:ext cx="12540458" cy="25259457"/>
          </a:xfrm>
        </p:spPr>
        <p:txBody>
          <a:bodyPr/>
          <a:lstStyle>
            <a:lvl1pPr>
              <a:defRPr sz="8400"/>
            </a:lvl1pPr>
            <a:lvl2pPr>
              <a:defRPr sz="7000"/>
            </a:lvl2pPr>
            <a:lvl3pPr>
              <a:defRPr sz="6300"/>
            </a:lvl3pPr>
            <a:lvl4pPr>
              <a:defRPr sz="5600"/>
            </a:lvl4pPr>
            <a:lvl5pPr>
              <a:defRPr sz="5600"/>
            </a:lvl5pPr>
            <a:lvl6pPr>
              <a:defRPr sz="5600"/>
            </a:lvl6pPr>
            <a:lvl7pPr>
              <a:defRPr sz="5600"/>
            </a:lvl7pPr>
            <a:lvl8pPr>
              <a:defRPr sz="5600"/>
            </a:lvl8pPr>
            <a:lvl9pPr>
              <a:defRPr sz="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257589" y="13655040"/>
            <a:ext cx="12546013" cy="4776890"/>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6" name="Content Placeholder 5"/>
          <p:cNvSpPr>
            <a:spLocks noGrp="1"/>
          </p:cNvSpPr>
          <p:nvPr>
            <p:ph sz="quarter" idx="4"/>
          </p:nvPr>
        </p:nvSpPr>
        <p:spPr>
          <a:xfrm>
            <a:off x="16268700" y="20482560"/>
            <a:ext cx="12534900" cy="25259450"/>
          </a:xfrm>
        </p:spPr>
        <p:txBody>
          <a:bodyPr/>
          <a:lstStyle>
            <a:lvl1pPr>
              <a:defRPr sz="8400"/>
            </a:lvl1pPr>
            <a:lvl2pPr>
              <a:defRPr sz="7000"/>
            </a:lvl2pPr>
            <a:lvl3pPr>
              <a:defRPr sz="6300"/>
            </a:lvl3pPr>
            <a:lvl4pPr>
              <a:defRPr sz="5600"/>
            </a:lvl4pPr>
            <a:lvl5pPr>
              <a:defRPr sz="5600"/>
            </a:lvl5pPr>
            <a:lvl6pPr>
              <a:defRPr sz="5600"/>
            </a:lvl6pPr>
            <a:lvl7pPr>
              <a:defRPr sz="5600"/>
            </a:lvl7pPr>
            <a:lvl8pPr>
              <a:defRPr sz="5600"/>
            </a:lvl8pPr>
            <a:lvl9pPr>
              <a:defRPr sz="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lvl1pPr>
              <a:defRPr/>
            </a:lvl1pPr>
          </a:lstStyle>
          <a:p>
            <a:endParaRPr lang="en-US"/>
          </a:p>
        </p:txBody>
      </p:sp>
      <p:sp>
        <p:nvSpPr>
          <p:cNvPr id="9" name="Slide Number Placeholder 8"/>
          <p:cNvSpPr>
            <a:spLocks noGrp="1"/>
          </p:cNvSpPr>
          <p:nvPr>
            <p:ph type="sldNum" sz="quarter" idx="11"/>
          </p:nvPr>
        </p:nvSpPr>
        <p:spPr/>
        <p:txBody>
          <a:bodyPr/>
          <a:lstStyle>
            <a:lvl1pPr>
              <a:defRPr dirty="0" smtClean="0"/>
            </a:lvl1pPr>
          </a:lstStyle>
          <a:p>
            <a:fld id="{D7DD6D09-4279-486C-963E-0B3A55881140}" type="slidenum">
              <a:rPr lang="en-US" smtClean="0"/>
              <a:pPr/>
              <a:t>‹#›</a:t>
            </a:fld>
            <a:endParaRPr lang="en-US"/>
          </a:p>
        </p:txBody>
      </p:sp>
      <p:sp>
        <p:nvSpPr>
          <p:cNvPr id="11"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Tree>
    <p:extLst>
      <p:ext uri="{BB962C8B-B14F-4D97-AF65-F5344CB8AC3E}">
        <p14:creationId xmlns:p14="http://schemas.microsoft.com/office/powerpoint/2010/main" val="8793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1"/>
          </p:nvPr>
        </p:nvSpPr>
        <p:spPr/>
        <p:txBody>
          <a:bodyPr/>
          <a:lstStyle>
            <a:lvl1pPr>
              <a:defRPr dirty="0" smtClean="0"/>
            </a:lvl1pPr>
          </a:lstStyle>
          <a:p>
            <a:fld id="{D7DD6D09-4279-486C-963E-0B3A55881140}" type="slidenum">
              <a:rPr lang="en-US" smtClean="0"/>
              <a:pPr/>
              <a:t>‹#›</a:t>
            </a:fld>
            <a:endParaRPr lang="en-US"/>
          </a:p>
        </p:txBody>
      </p:sp>
      <p:sp>
        <p:nvSpPr>
          <p:cNvPr id="7"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Tree>
    <p:extLst>
      <p:ext uri="{BB962C8B-B14F-4D97-AF65-F5344CB8AC3E}">
        <p14:creationId xmlns:p14="http://schemas.microsoft.com/office/powerpoint/2010/main" val="4841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00400" y="36413440"/>
            <a:ext cx="25603200" cy="3413760"/>
          </a:xfrm>
        </p:spPr>
        <p:txBody>
          <a:bodyPr anchor="b"/>
          <a:lstStyle>
            <a:lvl1pPr algn="l">
              <a:defRPr sz="7000" b="1"/>
            </a:lvl1pPr>
          </a:lstStyle>
          <a:p>
            <a:r>
              <a:rPr lang="en-US"/>
              <a:t>Click to edit Master title style</a:t>
            </a:r>
          </a:p>
        </p:txBody>
      </p:sp>
      <p:sp>
        <p:nvSpPr>
          <p:cNvPr id="3" name="Picture Placeholder 2"/>
          <p:cNvSpPr>
            <a:spLocks noGrp="1"/>
          </p:cNvSpPr>
          <p:nvPr>
            <p:ph type="pic" idx="1"/>
          </p:nvPr>
        </p:nvSpPr>
        <p:spPr>
          <a:xfrm>
            <a:off x="3200400" y="7965436"/>
            <a:ext cx="25603200" cy="27333787"/>
          </a:xfrm>
        </p:spPr>
        <p:txBody>
          <a:bodyPr/>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pPr lvl="0"/>
            <a:r>
              <a:rPr lang="en-US" noProof="0"/>
              <a:t>Click icon to add picture</a:t>
            </a:r>
          </a:p>
        </p:txBody>
      </p:sp>
      <p:sp>
        <p:nvSpPr>
          <p:cNvPr id="4" name="Text Placeholder 3"/>
          <p:cNvSpPr>
            <a:spLocks noGrp="1"/>
          </p:cNvSpPr>
          <p:nvPr>
            <p:ph type="body" sz="half" idx="2"/>
          </p:nvPr>
        </p:nvSpPr>
        <p:spPr>
          <a:xfrm>
            <a:off x="3200400" y="40965120"/>
            <a:ext cx="25603200" cy="4551680"/>
          </a:xfrm>
        </p:spPr>
        <p:txBody>
          <a:bodyPr/>
          <a:lstStyle>
            <a:lvl1pPr marL="0" indent="0">
              <a:buNone/>
              <a:defRPr sz="4900"/>
            </a:lvl1pPr>
            <a:lvl2pPr marL="1600200" indent="0">
              <a:buNone/>
              <a:defRPr sz="4200"/>
            </a:lvl2pPr>
            <a:lvl3pPr marL="3200400" indent="0">
              <a:buNone/>
              <a:defRPr sz="3500"/>
            </a:lvl3pPr>
            <a:lvl4pPr marL="4800600" indent="0">
              <a:buNone/>
              <a:defRPr sz="3150"/>
            </a:lvl4pPr>
            <a:lvl5pPr marL="6400800" indent="0">
              <a:buNone/>
              <a:defRPr sz="3150"/>
            </a:lvl5pPr>
            <a:lvl6pPr marL="8001000" indent="0">
              <a:buNone/>
              <a:defRPr sz="3150"/>
            </a:lvl6pPr>
            <a:lvl7pPr marL="9601200" indent="0">
              <a:buNone/>
              <a:defRPr sz="3150"/>
            </a:lvl7pPr>
            <a:lvl8pPr marL="11201400" indent="0">
              <a:buNone/>
              <a:defRPr sz="3150"/>
            </a:lvl8pPr>
            <a:lvl9pPr marL="12801600" indent="0">
              <a:buNone/>
              <a:defRPr sz="3150"/>
            </a:lvl9pPr>
          </a:lstStyle>
          <a:p>
            <a:pPr lvl="0"/>
            <a:r>
              <a:rPr lang="en-US"/>
              <a:t>Click to edit Master text styles</a:t>
            </a:r>
          </a:p>
        </p:txBody>
      </p:sp>
      <p:sp>
        <p:nvSpPr>
          <p:cNvPr id="6" name="Footer Placeholder 5"/>
          <p:cNvSpPr>
            <a:spLocks noGrp="1"/>
          </p:cNvSpPr>
          <p:nvPr>
            <p:ph type="ftr" sz="quarter" idx="10"/>
          </p:nvPr>
        </p:nvSpPr>
        <p:spPr/>
        <p:txBody>
          <a:bodyPr/>
          <a:lstStyle>
            <a:lvl1pPr>
              <a:defRPr/>
            </a:lvl1pPr>
          </a:lstStyle>
          <a:p>
            <a:endParaRPr lang="en-US"/>
          </a:p>
        </p:txBody>
      </p:sp>
      <p:sp>
        <p:nvSpPr>
          <p:cNvPr id="7" name="Slide Number Placeholder 6"/>
          <p:cNvSpPr>
            <a:spLocks noGrp="1"/>
          </p:cNvSpPr>
          <p:nvPr>
            <p:ph type="sldNum" sz="quarter" idx="11"/>
          </p:nvPr>
        </p:nvSpPr>
        <p:spPr/>
        <p:txBody>
          <a:bodyPr/>
          <a:lstStyle>
            <a:lvl1pPr>
              <a:defRPr dirty="0" smtClean="0"/>
            </a:lvl1pPr>
          </a:lstStyle>
          <a:p>
            <a:fld id="{D7DD6D09-4279-486C-963E-0B3A55881140}" type="slidenum">
              <a:rPr lang="en-US" smtClean="0"/>
              <a:pPr/>
              <a:t>‹#›</a:t>
            </a:fld>
            <a:endParaRPr lang="en-US"/>
          </a:p>
        </p:txBody>
      </p:sp>
    </p:spTree>
    <p:extLst>
      <p:ext uri="{BB962C8B-B14F-4D97-AF65-F5344CB8AC3E}">
        <p14:creationId xmlns:p14="http://schemas.microsoft.com/office/powerpoint/2010/main" val="98775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200400" y="13655040"/>
            <a:ext cx="12357100" cy="29585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6002000" y="13655040"/>
            <a:ext cx="12801600" cy="1365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6090900" y="28448000"/>
            <a:ext cx="12712700" cy="14792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dirty="0"/>
            </a:lvl1pPr>
          </a:lstStyle>
          <a:p>
            <a:endParaRPr lang="en-US"/>
          </a:p>
        </p:txBody>
      </p:sp>
      <p:sp>
        <p:nvSpPr>
          <p:cNvPr id="8" name="Slide Number Placeholder 7"/>
          <p:cNvSpPr>
            <a:spLocks noGrp="1"/>
          </p:cNvSpPr>
          <p:nvPr>
            <p:ph type="sldNum" sz="quarter" idx="11"/>
          </p:nvPr>
        </p:nvSpPr>
        <p:spPr/>
        <p:txBody>
          <a:bodyPr/>
          <a:lstStyle>
            <a:lvl1pPr>
              <a:defRPr dirty="0" smtClean="0"/>
            </a:lvl1pPr>
          </a:lstStyle>
          <a:p>
            <a:fld id="{D7DD6D09-4279-486C-963E-0B3A55881140}" type="slidenum">
              <a:rPr lang="en-US" smtClean="0"/>
              <a:pPr/>
              <a:t>‹#›</a:t>
            </a:fld>
            <a:endParaRPr lang="en-US"/>
          </a:p>
        </p:txBody>
      </p:sp>
      <p:sp>
        <p:nvSpPr>
          <p:cNvPr id="10" name="Title 1"/>
          <p:cNvSpPr>
            <a:spLocks noGrp="1"/>
          </p:cNvSpPr>
          <p:nvPr>
            <p:ph type="title" hasCustomPrompt="1"/>
          </p:nvPr>
        </p:nvSpPr>
        <p:spPr>
          <a:xfrm>
            <a:off x="3200400" y="7396480"/>
            <a:ext cx="25603200" cy="4930987"/>
          </a:xfrm>
        </p:spPr>
        <p:txBody>
          <a:bodyPr/>
          <a:lstStyle>
            <a:lvl1pPr>
              <a:defRPr sz="12600"/>
            </a:lvl1pPr>
          </a:lstStyle>
          <a:p>
            <a:r>
              <a:rPr lang="en-US"/>
              <a:t>click to edit master title style</a:t>
            </a:r>
          </a:p>
        </p:txBody>
      </p:sp>
    </p:spTree>
    <p:extLst>
      <p:ext uri="{BB962C8B-B14F-4D97-AF65-F5344CB8AC3E}">
        <p14:creationId xmlns:p14="http://schemas.microsoft.com/office/powerpoint/2010/main" val="120458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00400" y="7396480"/>
            <a:ext cx="25603200" cy="568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00400" y="14224000"/>
            <a:ext cx="26225500" cy="30723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0934700" y="47792640"/>
            <a:ext cx="14135100" cy="22758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2800" dirty="0">
                <a:latin typeface="Montserrat-Regular"/>
                <a:cs typeface="Montserrat-Regular"/>
              </a:defRPr>
            </a:lvl1pPr>
          </a:lstStyle>
          <a:p>
            <a:endParaRPr lang="en-US"/>
          </a:p>
        </p:txBody>
      </p:sp>
      <p:sp>
        <p:nvSpPr>
          <p:cNvPr id="1030" name="Rectangle 6"/>
          <p:cNvSpPr>
            <a:spLocks noGrp="1" noChangeArrowheads="1"/>
          </p:cNvSpPr>
          <p:nvPr>
            <p:ph type="sldNum" sz="quarter" idx="4"/>
          </p:nvPr>
        </p:nvSpPr>
        <p:spPr bwMode="auto">
          <a:xfrm>
            <a:off x="3200400" y="47792640"/>
            <a:ext cx="6667500" cy="22758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3500" dirty="0" smtClean="0">
                <a:solidFill>
                  <a:schemeClr val="accent1"/>
                </a:solidFill>
                <a:latin typeface="Montserrat-Regular"/>
                <a:cs typeface="Montserrat-Regular"/>
              </a:defRPr>
            </a:lvl1pPr>
          </a:lstStyle>
          <a:p>
            <a:fld id="{D7DD6D09-4279-486C-963E-0B3A55881140}" type="slidenum">
              <a:rPr lang="en-US" smtClean="0"/>
              <a:pPr/>
              <a:t>‹#›</a:t>
            </a:fld>
            <a:endParaRPr lang="en-US"/>
          </a:p>
        </p:txBody>
      </p:sp>
    </p:spTree>
    <p:extLst>
      <p:ext uri="{BB962C8B-B14F-4D97-AF65-F5344CB8AC3E}">
        <p14:creationId xmlns:p14="http://schemas.microsoft.com/office/powerpoint/2010/main" val="1296841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rtl="0" eaLnBrk="1" fontAlgn="base" hangingPunct="1">
        <a:spcBef>
          <a:spcPct val="0"/>
        </a:spcBef>
        <a:spcAft>
          <a:spcPct val="0"/>
        </a:spcAft>
        <a:defRPr sz="11900">
          <a:solidFill>
            <a:schemeClr val="tx2"/>
          </a:solidFill>
          <a:latin typeface="Roboto Thin"/>
          <a:ea typeface="+mj-ea"/>
          <a:cs typeface="Roboto Thin"/>
        </a:defRPr>
      </a:lvl1pPr>
      <a:lvl2pPr algn="l" rtl="0" eaLnBrk="1" fontAlgn="base" hangingPunct="1">
        <a:spcBef>
          <a:spcPct val="0"/>
        </a:spcBef>
        <a:spcAft>
          <a:spcPct val="0"/>
        </a:spcAft>
        <a:defRPr sz="11900">
          <a:solidFill>
            <a:schemeClr val="tx2"/>
          </a:solidFill>
          <a:latin typeface="Arial Narrow" pitchFamily="34" charset="0"/>
        </a:defRPr>
      </a:lvl2pPr>
      <a:lvl3pPr algn="l" rtl="0" eaLnBrk="1" fontAlgn="base" hangingPunct="1">
        <a:spcBef>
          <a:spcPct val="0"/>
        </a:spcBef>
        <a:spcAft>
          <a:spcPct val="0"/>
        </a:spcAft>
        <a:defRPr sz="11900">
          <a:solidFill>
            <a:schemeClr val="tx2"/>
          </a:solidFill>
          <a:latin typeface="Arial Narrow" pitchFamily="34" charset="0"/>
        </a:defRPr>
      </a:lvl3pPr>
      <a:lvl4pPr algn="l" rtl="0" eaLnBrk="1" fontAlgn="base" hangingPunct="1">
        <a:spcBef>
          <a:spcPct val="0"/>
        </a:spcBef>
        <a:spcAft>
          <a:spcPct val="0"/>
        </a:spcAft>
        <a:defRPr sz="11900">
          <a:solidFill>
            <a:schemeClr val="tx2"/>
          </a:solidFill>
          <a:latin typeface="Arial Narrow" pitchFamily="34" charset="0"/>
        </a:defRPr>
      </a:lvl4pPr>
      <a:lvl5pPr algn="l" rtl="0" eaLnBrk="1" fontAlgn="base" hangingPunct="1">
        <a:spcBef>
          <a:spcPct val="0"/>
        </a:spcBef>
        <a:spcAft>
          <a:spcPct val="0"/>
        </a:spcAft>
        <a:defRPr sz="11900">
          <a:solidFill>
            <a:schemeClr val="tx2"/>
          </a:solidFill>
          <a:latin typeface="Arial Narrow" pitchFamily="34" charset="0"/>
        </a:defRPr>
      </a:lvl5pPr>
      <a:lvl6pPr marL="1600200" algn="l" rtl="0" eaLnBrk="1" fontAlgn="base" hangingPunct="1">
        <a:spcBef>
          <a:spcPct val="0"/>
        </a:spcBef>
        <a:spcAft>
          <a:spcPct val="0"/>
        </a:spcAft>
        <a:defRPr sz="11900">
          <a:solidFill>
            <a:schemeClr val="tx2"/>
          </a:solidFill>
          <a:latin typeface="Arial" charset="0"/>
        </a:defRPr>
      </a:lvl6pPr>
      <a:lvl7pPr marL="3200400" algn="l" rtl="0" eaLnBrk="1" fontAlgn="base" hangingPunct="1">
        <a:spcBef>
          <a:spcPct val="0"/>
        </a:spcBef>
        <a:spcAft>
          <a:spcPct val="0"/>
        </a:spcAft>
        <a:defRPr sz="11900">
          <a:solidFill>
            <a:schemeClr val="tx2"/>
          </a:solidFill>
          <a:latin typeface="Arial" charset="0"/>
        </a:defRPr>
      </a:lvl7pPr>
      <a:lvl8pPr marL="4800600" algn="l" rtl="0" eaLnBrk="1" fontAlgn="base" hangingPunct="1">
        <a:spcBef>
          <a:spcPct val="0"/>
        </a:spcBef>
        <a:spcAft>
          <a:spcPct val="0"/>
        </a:spcAft>
        <a:defRPr sz="11900">
          <a:solidFill>
            <a:schemeClr val="tx2"/>
          </a:solidFill>
          <a:latin typeface="Arial" charset="0"/>
        </a:defRPr>
      </a:lvl8pPr>
      <a:lvl9pPr marL="6400800" algn="l" rtl="0" eaLnBrk="1" fontAlgn="base" hangingPunct="1">
        <a:spcBef>
          <a:spcPct val="0"/>
        </a:spcBef>
        <a:spcAft>
          <a:spcPct val="0"/>
        </a:spcAft>
        <a:defRPr sz="11900">
          <a:solidFill>
            <a:schemeClr val="tx2"/>
          </a:solidFill>
          <a:latin typeface="Arial" charset="0"/>
        </a:defRPr>
      </a:lvl9pPr>
    </p:titleStyle>
    <p:bodyStyle>
      <a:lvl1pPr marL="1200150" indent="-1200150" algn="l" rtl="0" eaLnBrk="1" fontAlgn="base" hangingPunct="1">
        <a:spcBef>
          <a:spcPct val="20000"/>
        </a:spcBef>
        <a:spcAft>
          <a:spcPct val="0"/>
        </a:spcAft>
        <a:buClr>
          <a:srgbClr val="EE8616"/>
        </a:buClr>
        <a:buFont typeface="Wingdings" pitchFamily="2" charset="2"/>
        <a:buChar char="§"/>
        <a:defRPr sz="8400">
          <a:solidFill>
            <a:schemeClr val="tx1"/>
          </a:solidFill>
          <a:latin typeface="Roboto Thin"/>
          <a:ea typeface="+mn-ea"/>
          <a:cs typeface="Roboto Thin"/>
        </a:defRPr>
      </a:lvl1pPr>
      <a:lvl2pPr marL="2600325" indent="-1000125" algn="l" rtl="0" eaLnBrk="1" fontAlgn="base" hangingPunct="1">
        <a:spcBef>
          <a:spcPct val="20000"/>
        </a:spcBef>
        <a:spcAft>
          <a:spcPct val="0"/>
        </a:spcAft>
        <a:buClr>
          <a:srgbClr val="EE8616"/>
        </a:buClr>
        <a:buChar char="–"/>
        <a:defRPr sz="7000">
          <a:solidFill>
            <a:schemeClr val="tx1"/>
          </a:solidFill>
          <a:latin typeface="Roboto Thin"/>
          <a:cs typeface="Roboto Thin"/>
        </a:defRPr>
      </a:lvl2pPr>
      <a:lvl3pPr marL="4000500" indent="-800100" algn="l" rtl="0" eaLnBrk="1" fontAlgn="base" hangingPunct="1">
        <a:spcBef>
          <a:spcPct val="20000"/>
        </a:spcBef>
        <a:spcAft>
          <a:spcPct val="0"/>
        </a:spcAft>
        <a:buClr>
          <a:srgbClr val="EE8616"/>
        </a:buClr>
        <a:buChar char="•"/>
        <a:defRPr sz="7000">
          <a:solidFill>
            <a:schemeClr val="tx1"/>
          </a:solidFill>
          <a:latin typeface="Roboto Thin"/>
          <a:cs typeface="Roboto Thin"/>
        </a:defRPr>
      </a:lvl3pPr>
      <a:lvl4pPr marL="5600700" indent="-800100" algn="l" rtl="0" eaLnBrk="1" fontAlgn="base" hangingPunct="1">
        <a:spcBef>
          <a:spcPct val="20000"/>
        </a:spcBef>
        <a:spcAft>
          <a:spcPct val="0"/>
        </a:spcAft>
        <a:buClr>
          <a:srgbClr val="EE8616"/>
        </a:buClr>
        <a:buChar char="–"/>
        <a:defRPr sz="7000">
          <a:solidFill>
            <a:schemeClr val="tx1"/>
          </a:solidFill>
          <a:latin typeface="Roboto Thin"/>
          <a:cs typeface="Roboto Thin"/>
        </a:defRPr>
      </a:lvl4pPr>
      <a:lvl5pPr marL="7200900" indent="-800100" algn="l" rtl="0" eaLnBrk="1" fontAlgn="base" hangingPunct="1">
        <a:spcBef>
          <a:spcPct val="20000"/>
        </a:spcBef>
        <a:spcAft>
          <a:spcPct val="0"/>
        </a:spcAft>
        <a:buClr>
          <a:srgbClr val="EE8616"/>
        </a:buClr>
        <a:buChar char="»"/>
        <a:defRPr sz="7000">
          <a:solidFill>
            <a:schemeClr val="tx1"/>
          </a:solidFill>
          <a:latin typeface="Roboto Thin"/>
          <a:cs typeface="Roboto Thin"/>
        </a:defRPr>
      </a:lvl5pPr>
      <a:lvl6pPr marL="8801100" indent="-800100" algn="l" rtl="0" eaLnBrk="1" fontAlgn="base" hangingPunct="1">
        <a:spcBef>
          <a:spcPct val="20000"/>
        </a:spcBef>
        <a:spcAft>
          <a:spcPct val="0"/>
        </a:spcAft>
        <a:buChar char="»"/>
        <a:defRPr sz="7000">
          <a:solidFill>
            <a:schemeClr val="tx1"/>
          </a:solidFill>
          <a:latin typeface="+mn-lt"/>
        </a:defRPr>
      </a:lvl6pPr>
      <a:lvl7pPr marL="10401300" indent="-800100" algn="l" rtl="0" eaLnBrk="1" fontAlgn="base" hangingPunct="1">
        <a:spcBef>
          <a:spcPct val="20000"/>
        </a:spcBef>
        <a:spcAft>
          <a:spcPct val="0"/>
        </a:spcAft>
        <a:buChar char="»"/>
        <a:defRPr sz="7000">
          <a:solidFill>
            <a:schemeClr val="tx1"/>
          </a:solidFill>
          <a:latin typeface="+mn-lt"/>
        </a:defRPr>
      </a:lvl7pPr>
      <a:lvl8pPr marL="12001500" indent="-800100" algn="l" rtl="0" eaLnBrk="1" fontAlgn="base" hangingPunct="1">
        <a:spcBef>
          <a:spcPct val="20000"/>
        </a:spcBef>
        <a:spcAft>
          <a:spcPct val="0"/>
        </a:spcAft>
        <a:buChar char="»"/>
        <a:defRPr sz="7000">
          <a:solidFill>
            <a:schemeClr val="tx1"/>
          </a:solidFill>
          <a:latin typeface="+mn-lt"/>
        </a:defRPr>
      </a:lvl8pPr>
      <a:lvl9pPr marL="13601700" indent="-800100" algn="l" rtl="0" eaLnBrk="1" fontAlgn="base" hangingPunct="1">
        <a:spcBef>
          <a:spcPct val="20000"/>
        </a:spcBef>
        <a:spcAft>
          <a:spcPct val="0"/>
        </a:spcAft>
        <a:buChar char="»"/>
        <a:defRPr sz="7000">
          <a:solidFill>
            <a:schemeClr val="tx1"/>
          </a:solidFill>
          <a:latin typeface="+mn-lt"/>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70396"/>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1600200" rtl="0" eaLnBrk="1" latinLnBrk="0" hangingPunct="1">
        <a:spcBef>
          <a:spcPct val="0"/>
        </a:spcBef>
        <a:buNone/>
        <a:defRPr sz="15400" kern="1200">
          <a:solidFill>
            <a:schemeClr val="tx1"/>
          </a:solidFill>
          <a:latin typeface="+mj-lt"/>
          <a:ea typeface="+mj-ea"/>
          <a:cs typeface="+mj-cs"/>
        </a:defRPr>
      </a:lvl1pPr>
    </p:titleStyle>
    <p:bodyStyle>
      <a:lvl1pPr marL="1200150" indent="-1200150" algn="l" defTabSz="1600200" rtl="0" eaLnBrk="1" latinLnBrk="0" hangingPunct="1">
        <a:spcBef>
          <a:spcPct val="20000"/>
        </a:spcBef>
        <a:buFont typeface="Arial"/>
        <a:buChar char="•"/>
        <a:defRPr sz="11200" kern="1200">
          <a:solidFill>
            <a:schemeClr val="tx1"/>
          </a:solidFill>
          <a:latin typeface="+mn-lt"/>
          <a:ea typeface="+mn-ea"/>
          <a:cs typeface="+mn-cs"/>
        </a:defRPr>
      </a:lvl1pPr>
      <a:lvl2pPr marL="2600325" indent="-1000125" algn="l" defTabSz="1600200" rtl="0" eaLnBrk="1" latinLnBrk="0" hangingPunct="1">
        <a:spcBef>
          <a:spcPct val="20000"/>
        </a:spcBef>
        <a:buFont typeface="Arial"/>
        <a:buChar char="–"/>
        <a:defRPr sz="9800" kern="1200">
          <a:solidFill>
            <a:schemeClr val="tx1"/>
          </a:solidFill>
          <a:latin typeface="+mn-lt"/>
          <a:ea typeface="+mn-ea"/>
          <a:cs typeface="+mn-cs"/>
        </a:defRPr>
      </a:lvl2pPr>
      <a:lvl3pPr marL="4000500" indent="-800100" algn="l" defTabSz="1600200" rtl="0" eaLnBrk="1" latinLnBrk="0" hangingPunct="1">
        <a:spcBef>
          <a:spcPct val="20000"/>
        </a:spcBef>
        <a:buFont typeface="Arial"/>
        <a:buChar char="•"/>
        <a:defRPr sz="8400" kern="1200">
          <a:solidFill>
            <a:schemeClr val="tx1"/>
          </a:solidFill>
          <a:latin typeface="+mn-lt"/>
          <a:ea typeface="+mn-ea"/>
          <a:cs typeface="+mn-cs"/>
        </a:defRPr>
      </a:lvl3pPr>
      <a:lvl4pPr marL="5600700" indent="-800100" algn="l" defTabSz="1600200" rtl="0" eaLnBrk="1" latinLnBrk="0" hangingPunct="1">
        <a:spcBef>
          <a:spcPct val="20000"/>
        </a:spcBef>
        <a:buFont typeface="Arial"/>
        <a:buChar char="–"/>
        <a:defRPr sz="7000" kern="1200">
          <a:solidFill>
            <a:schemeClr val="tx1"/>
          </a:solidFill>
          <a:latin typeface="+mn-lt"/>
          <a:ea typeface="+mn-ea"/>
          <a:cs typeface="+mn-cs"/>
        </a:defRPr>
      </a:lvl4pPr>
      <a:lvl5pPr marL="7200900" indent="-800100" algn="l" defTabSz="1600200" rtl="0" eaLnBrk="1" latinLnBrk="0" hangingPunct="1">
        <a:spcBef>
          <a:spcPct val="20000"/>
        </a:spcBef>
        <a:buFont typeface="Arial"/>
        <a:buChar char="»"/>
        <a:defRPr sz="7000" kern="1200">
          <a:solidFill>
            <a:schemeClr val="tx1"/>
          </a:solidFill>
          <a:latin typeface="+mn-lt"/>
          <a:ea typeface="+mn-ea"/>
          <a:cs typeface="+mn-cs"/>
        </a:defRPr>
      </a:lvl5pPr>
      <a:lvl6pPr marL="8801100" indent="-800100" algn="l" defTabSz="1600200" rtl="0" eaLnBrk="1" latinLnBrk="0" hangingPunct="1">
        <a:spcBef>
          <a:spcPct val="20000"/>
        </a:spcBef>
        <a:buFont typeface="Arial"/>
        <a:buChar char="•"/>
        <a:defRPr sz="7000" kern="1200">
          <a:solidFill>
            <a:schemeClr val="tx1"/>
          </a:solidFill>
          <a:latin typeface="+mn-lt"/>
          <a:ea typeface="+mn-ea"/>
          <a:cs typeface="+mn-cs"/>
        </a:defRPr>
      </a:lvl6pPr>
      <a:lvl7pPr marL="10401300" indent="-800100" algn="l" defTabSz="1600200" rtl="0" eaLnBrk="1" latinLnBrk="0" hangingPunct="1">
        <a:spcBef>
          <a:spcPct val="20000"/>
        </a:spcBef>
        <a:buFont typeface="Arial"/>
        <a:buChar char="•"/>
        <a:defRPr sz="7000" kern="1200">
          <a:solidFill>
            <a:schemeClr val="tx1"/>
          </a:solidFill>
          <a:latin typeface="+mn-lt"/>
          <a:ea typeface="+mn-ea"/>
          <a:cs typeface="+mn-cs"/>
        </a:defRPr>
      </a:lvl7pPr>
      <a:lvl8pPr marL="12001500" indent="-800100" algn="l" defTabSz="1600200" rtl="0" eaLnBrk="1" latinLnBrk="0" hangingPunct="1">
        <a:spcBef>
          <a:spcPct val="20000"/>
        </a:spcBef>
        <a:buFont typeface="Arial"/>
        <a:buChar char="•"/>
        <a:defRPr sz="7000" kern="1200">
          <a:solidFill>
            <a:schemeClr val="tx1"/>
          </a:solidFill>
          <a:latin typeface="+mn-lt"/>
          <a:ea typeface="+mn-ea"/>
          <a:cs typeface="+mn-cs"/>
        </a:defRPr>
      </a:lvl8pPr>
      <a:lvl9pPr marL="13601700" indent="-800100" algn="l" defTabSz="1600200" rtl="0" eaLnBrk="1" latinLnBrk="0" hangingPunct="1">
        <a:spcBef>
          <a:spcPct val="20000"/>
        </a:spcBef>
        <a:buFont typeface="Arial"/>
        <a:buChar char="•"/>
        <a:defRPr sz="7000" kern="1200">
          <a:solidFill>
            <a:schemeClr val="tx1"/>
          </a:solidFill>
          <a:latin typeface="+mn-lt"/>
          <a:ea typeface="+mn-ea"/>
          <a:cs typeface="+mn-cs"/>
        </a:defRPr>
      </a:lvl9pPr>
    </p:bodyStyle>
    <p:otherStyle>
      <a:defPPr>
        <a:defRPr lang="en-US"/>
      </a:defPPr>
      <a:lvl1pPr marL="0" algn="l" defTabSz="1600200" rtl="0" eaLnBrk="1" latinLnBrk="0" hangingPunct="1">
        <a:defRPr sz="6300" kern="1200">
          <a:solidFill>
            <a:schemeClr val="tx1"/>
          </a:solidFill>
          <a:latin typeface="+mn-lt"/>
          <a:ea typeface="+mn-ea"/>
          <a:cs typeface="+mn-cs"/>
        </a:defRPr>
      </a:lvl1pPr>
      <a:lvl2pPr marL="1600200" algn="l" defTabSz="1600200" rtl="0" eaLnBrk="1" latinLnBrk="0" hangingPunct="1">
        <a:defRPr sz="6300" kern="1200">
          <a:solidFill>
            <a:schemeClr val="tx1"/>
          </a:solidFill>
          <a:latin typeface="+mn-lt"/>
          <a:ea typeface="+mn-ea"/>
          <a:cs typeface="+mn-cs"/>
        </a:defRPr>
      </a:lvl2pPr>
      <a:lvl3pPr marL="3200400" algn="l" defTabSz="1600200" rtl="0" eaLnBrk="1" latinLnBrk="0" hangingPunct="1">
        <a:defRPr sz="6300" kern="1200">
          <a:solidFill>
            <a:schemeClr val="tx1"/>
          </a:solidFill>
          <a:latin typeface="+mn-lt"/>
          <a:ea typeface="+mn-ea"/>
          <a:cs typeface="+mn-cs"/>
        </a:defRPr>
      </a:lvl3pPr>
      <a:lvl4pPr marL="4800600" algn="l" defTabSz="1600200" rtl="0" eaLnBrk="1" latinLnBrk="0" hangingPunct="1">
        <a:defRPr sz="6300" kern="1200">
          <a:solidFill>
            <a:schemeClr val="tx1"/>
          </a:solidFill>
          <a:latin typeface="+mn-lt"/>
          <a:ea typeface="+mn-ea"/>
          <a:cs typeface="+mn-cs"/>
        </a:defRPr>
      </a:lvl4pPr>
      <a:lvl5pPr marL="6400800" algn="l" defTabSz="1600200" rtl="0" eaLnBrk="1" latinLnBrk="0" hangingPunct="1">
        <a:defRPr sz="6300" kern="1200">
          <a:solidFill>
            <a:schemeClr val="tx1"/>
          </a:solidFill>
          <a:latin typeface="+mn-lt"/>
          <a:ea typeface="+mn-ea"/>
          <a:cs typeface="+mn-cs"/>
        </a:defRPr>
      </a:lvl5pPr>
      <a:lvl6pPr marL="8001000" algn="l" defTabSz="1600200" rtl="0" eaLnBrk="1" latinLnBrk="0" hangingPunct="1">
        <a:defRPr sz="6300" kern="1200">
          <a:solidFill>
            <a:schemeClr val="tx1"/>
          </a:solidFill>
          <a:latin typeface="+mn-lt"/>
          <a:ea typeface="+mn-ea"/>
          <a:cs typeface="+mn-cs"/>
        </a:defRPr>
      </a:lvl6pPr>
      <a:lvl7pPr marL="9601200" algn="l" defTabSz="1600200" rtl="0" eaLnBrk="1" latinLnBrk="0" hangingPunct="1">
        <a:defRPr sz="6300" kern="1200">
          <a:solidFill>
            <a:schemeClr val="tx1"/>
          </a:solidFill>
          <a:latin typeface="+mn-lt"/>
          <a:ea typeface="+mn-ea"/>
          <a:cs typeface="+mn-cs"/>
        </a:defRPr>
      </a:lvl7pPr>
      <a:lvl8pPr marL="11201400" algn="l" defTabSz="1600200" rtl="0" eaLnBrk="1" latinLnBrk="0" hangingPunct="1">
        <a:defRPr sz="6300" kern="1200">
          <a:solidFill>
            <a:schemeClr val="tx1"/>
          </a:solidFill>
          <a:latin typeface="+mn-lt"/>
          <a:ea typeface="+mn-ea"/>
          <a:cs typeface="+mn-cs"/>
        </a:defRPr>
      </a:lvl8pPr>
      <a:lvl9pPr marL="12801600" algn="l" defTabSz="1600200" rtl="0" eaLnBrk="1" latinLnBrk="0" hangingPunct="1">
        <a:defRPr sz="6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0275" y="9170739"/>
            <a:ext cx="27603450" cy="44605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00275" y="13631334"/>
            <a:ext cx="27603450" cy="32489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2602825" y="47460750"/>
            <a:ext cx="7200900" cy="2726267"/>
          </a:xfrm>
          <a:prstGeom prst="rect">
            <a:avLst/>
          </a:prstGeom>
        </p:spPr>
        <p:txBody>
          <a:bodyPr vert="horz" lIns="91440" tIns="45720" rIns="91440" bIns="45720" rtlCol="0" anchor="ctr"/>
          <a:lstStyle>
            <a:lvl1pPr algn="r">
              <a:defRPr sz="3150" b="0" i="0">
                <a:solidFill>
                  <a:schemeClr val="tx1">
                    <a:tint val="75000"/>
                  </a:schemeClr>
                </a:solidFill>
                <a:latin typeface="Roboto Light" panose="02000000000000000000" pitchFamily="2" charset="0"/>
              </a:defRPr>
            </a:lvl1pPr>
          </a:lstStyle>
          <a:p>
            <a:fld id="{D7DD6D09-4279-486C-963E-0B3A55881140}" type="slidenum">
              <a:rPr lang="en-US" smtClean="0"/>
              <a:pPr/>
              <a:t>‹#›</a:t>
            </a:fld>
            <a:endParaRPr lang="en-US"/>
          </a:p>
        </p:txBody>
      </p:sp>
    </p:spTree>
    <p:extLst>
      <p:ext uri="{BB962C8B-B14F-4D97-AF65-F5344CB8AC3E}">
        <p14:creationId xmlns:p14="http://schemas.microsoft.com/office/powerpoint/2010/main" val="267165841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2400300" rtl="0" eaLnBrk="1" latinLnBrk="0" hangingPunct="1">
        <a:lnSpc>
          <a:spcPct val="90000"/>
        </a:lnSpc>
        <a:spcBef>
          <a:spcPct val="0"/>
        </a:spcBef>
        <a:buNone/>
        <a:defRPr sz="9450" b="1" i="0" kern="1200" cap="all" baseline="0">
          <a:solidFill>
            <a:schemeClr val="tx1"/>
          </a:solidFill>
          <a:latin typeface="+mj-lt"/>
          <a:ea typeface="+mj-ea"/>
          <a:cs typeface="Poppins" pitchFamily="2" charset="77"/>
        </a:defRPr>
      </a:lvl1pPr>
    </p:titleStyle>
    <p:bodyStyle>
      <a:lvl1pPr marL="0" indent="0" algn="l" defTabSz="2400300" rtl="0" eaLnBrk="1" latinLnBrk="0" hangingPunct="1">
        <a:lnSpc>
          <a:spcPct val="90000"/>
        </a:lnSpc>
        <a:spcBef>
          <a:spcPts val="263"/>
        </a:spcBef>
        <a:spcAft>
          <a:spcPts val="1313"/>
        </a:spcAft>
        <a:buFontTx/>
        <a:buNone/>
        <a:defRPr sz="7875" b="0" i="0" kern="1200" cap="all" baseline="0">
          <a:solidFill>
            <a:schemeClr val="tx1"/>
          </a:solidFill>
          <a:latin typeface="Poppins Light" pitchFamily="2" charset="77"/>
          <a:ea typeface="Roboto Light" panose="02000000000000000000" pitchFamily="2" charset="0"/>
          <a:cs typeface="Poppins Light" pitchFamily="2" charset="77"/>
        </a:defRPr>
      </a:lvl1pPr>
      <a:lvl2pPr marL="1800225" indent="-600075" algn="l" defTabSz="2400300" rtl="0" eaLnBrk="1" latinLnBrk="0" hangingPunct="1">
        <a:lnSpc>
          <a:spcPct val="90000"/>
        </a:lnSpc>
        <a:spcBef>
          <a:spcPts val="1313"/>
        </a:spcBef>
        <a:buFont typeface="Arial" panose="020B0604020202020204" pitchFamily="34" charset="0"/>
        <a:buChar char="•"/>
        <a:defRPr sz="4200" b="0" i="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3150394" indent="-750094" algn="l" defTabSz="2400300" rtl="0" eaLnBrk="1" latinLnBrk="0" hangingPunct="1">
        <a:lnSpc>
          <a:spcPct val="90000"/>
        </a:lnSpc>
        <a:spcBef>
          <a:spcPts val="1313"/>
        </a:spcBef>
        <a:buFont typeface="Arial" panose="020B0604020202020204" pitchFamily="34" charset="0"/>
        <a:buChar char="•"/>
        <a:defRPr sz="3675" b="0" i="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4200525" indent="-600075" algn="l" defTabSz="2400300" rtl="0" eaLnBrk="1" latinLnBrk="0" hangingPunct="1">
        <a:lnSpc>
          <a:spcPct val="90000"/>
        </a:lnSpc>
        <a:spcBef>
          <a:spcPts val="1313"/>
        </a:spcBef>
        <a:buFont typeface="Arial" panose="020B0604020202020204" pitchFamily="34" charset="0"/>
        <a:buChar char="•"/>
        <a:defRPr sz="3675" b="0" i="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5400675" indent="-600075" algn="l" defTabSz="2400300" rtl="0" eaLnBrk="1" latinLnBrk="0" hangingPunct="1">
        <a:lnSpc>
          <a:spcPct val="90000"/>
        </a:lnSpc>
        <a:spcBef>
          <a:spcPts val="1313"/>
        </a:spcBef>
        <a:buFont typeface="Arial" panose="020B0604020202020204" pitchFamily="34" charset="0"/>
        <a:buChar char="•"/>
        <a:defRPr sz="3675" b="0" i="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6600825" indent="-600075" algn="l" defTabSz="2400300" rtl="0" eaLnBrk="1" latinLnBrk="0" hangingPunct="1">
        <a:lnSpc>
          <a:spcPct val="90000"/>
        </a:lnSpc>
        <a:spcBef>
          <a:spcPts val="1313"/>
        </a:spcBef>
        <a:buFont typeface="Arial" panose="020B0604020202020204" pitchFamily="34" charset="0"/>
        <a:buChar char="•"/>
        <a:defRPr sz="4725" kern="1200">
          <a:solidFill>
            <a:schemeClr val="tx1"/>
          </a:solidFill>
          <a:latin typeface="+mn-lt"/>
          <a:ea typeface="+mn-ea"/>
          <a:cs typeface="+mn-cs"/>
        </a:defRPr>
      </a:lvl6pPr>
      <a:lvl7pPr marL="7800975" indent="-600075" algn="l" defTabSz="2400300" rtl="0" eaLnBrk="1" latinLnBrk="0" hangingPunct="1">
        <a:lnSpc>
          <a:spcPct val="90000"/>
        </a:lnSpc>
        <a:spcBef>
          <a:spcPts val="1313"/>
        </a:spcBef>
        <a:buFont typeface="Arial" panose="020B0604020202020204" pitchFamily="34" charset="0"/>
        <a:buChar char="•"/>
        <a:defRPr sz="4725" kern="1200">
          <a:solidFill>
            <a:schemeClr val="tx1"/>
          </a:solidFill>
          <a:latin typeface="+mn-lt"/>
          <a:ea typeface="+mn-ea"/>
          <a:cs typeface="+mn-cs"/>
        </a:defRPr>
      </a:lvl7pPr>
      <a:lvl8pPr marL="9001125" indent="-600075" algn="l" defTabSz="2400300" rtl="0" eaLnBrk="1" latinLnBrk="0" hangingPunct="1">
        <a:lnSpc>
          <a:spcPct val="90000"/>
        </a:lnSpc>
        <a:spcBef>
          <a:spcPts val="1313"/>
        </a:spcBef>
        <a:buFont typeface="Arial" panose="020B0604020202020204" pitchFamily="34" charset="0"/>
        <a:buChar char="•"/>
        <a:defRPr sz="4725" kern="1200">
          <a:solidFill>
            <a:schemeClr val="tx1"/>
          </a:solidFill>
          <a:latin typeface="+mn-lt"/>
          <a:ea typeface="+mn-ea"/>
          <a:cs typeface="+mn-cs"/>
        </a:defRPr>
      </a:lvl8pPr>
      <a:lvl9pPr marL="10201275" indent="-600075" algn="l" defTabSz="2400300" rtl="0" eaLnBrk="1" latinLnBrk="0" hangingPunct="1">
        <a:lnSpc>
          <a:spcPct val="90000"/>
        </a:lnSpc>
        <a:spcBef>
          <a:spcPts val="1313"/>
        </a:spcBef>
        <a:buFont typeface="Arial" panose="020B0604020202020204" pitchFamily="34" charset="0"/>
        <a:buChar char="•"/>
        <a:defRPr sz="4725" kern="1200">
          <a:solidFill>
            <a:schemeClr val="tx1"/>
          </a:solidFill>
          <a:latin typeface="+mn-lt"/>
          <a:ea typeface="+mn-ea"/>
          <a:cs typeface="+mn-cs"/>
        </a:defRPr>
      </a:lvl9pPr>
    </p:bodyStyle>
    <p:otherStyle>
      <a:defPPr>
        <a:defRPr lang="en-US"/>
      </a:defPPr>
      <a:lvl1pPr marL="0" algn="l" defTabSz="2400300" rtl="0" eaLnBrk="1" latinLnBrk="0" hangingPunct="1">
        <a:defRPr sz="4725" kern="1200">
          <a:solidFill>
            <a:schemeClr val="tx1"/>
          </a:solidFill>
          <a:latin typeface="+mn-lt"/>
          <a:ea typeface="+mn-ea"/>
          <a:cs typeface="+mn-cs"/>
        </a:defRPr>
      </a:lvl1pPr>
      <a:lvl2pPr marL="1200150" algn="l" defTabSz="2400300" rtl="0" eaLnBrk="1" latinLnBrk="0" hangingPunct="1">
        <a:defRPr sz="4725" kern="1200">
          <a:solidFill>
            <a:schemeClr val="tx1"/>
          </a:solidFill>
          <a:latin typeface="+mn-lt"/>
          <a:ea typeface="+mn-ea"/>
          <a:cs typeface="+mn-cs"/>
        </a:defRPr>
      </a:lvl2pPr>
      <a:lvl3pPr marL="2400300" algn="l" defTabSz="2400300" rtl="0" eaLnBrk="1" latinLnBrk="0" hangingPunct="1">
        <a:defRPr sz="4725" kern="1200">
          <a:solidFill>
            <a:schemeClr val="tx1"/>
          </a:solidFill>
          <a:latin typeface="+mn-lt"/>
          <a:ea typeface="+mn-ea"/>
          <a:cs typeface="+mn-cs"/>
        </a:defRPr>
      </a:lvl3pPr>
      <a:lvl4pPr marL="3600450" algn="l" defTabSz="2400300" rtl="0" eaLnBrk="1" latinLnBrk="0" hangingPunct="1">
        <a:defRPr sz="4725" kern="1200">
          <a:solidFill>
            <a:schemeClr val="tx1"/>
          </a:solidFill>
          <a:latin typeface="+mn-lt"/>
          <a:ea typeface="+mn-ea"/>
          <a:cs typeface="+mn-cs"/>
        </a:defRPr>
      </a:lvl4pPr>
      <a:lvl5pPr marL="4800600" algn="l" defTabSz="2400300" rtl="0" eaLnBrk="1" latinLnBrk="0" hangingPunct="1">
        <a:defRPr sz="4725" kern="1200">
          <a:solidFill>
            <a:schemeClr val="tx1"/>
          </a:solidFill>
          <a:latin typeface="+mn-lt"/>
          <a:ea typeface="+mn-ea"/>
          <a:cs typeface="+mn-cs"/>
        </a:defRPr>
      </a:lvl5pPr>
      <a:lvl6pPr marL="6000750" algn="l" defTabSz="2400300" rtl="0" eaLnBrk="1" latinLnBrk="0" hangingPunct="1">
        <a:defRPr sz="4725" kern="1200">
          <a:solidFill>
            <a:schemeClr val="tx1"/>
          </a:solidFill>
          <a:latin typeface="+mn-lt"/>
          <a:ea typeface="+mn-ea"/>
          <a:cs typeface="+mn-cs"/>
        </a:defRPr>
      </a:lvl6pPr>
      <a:lvl7pPr marL="7200900" algn="l" defTabSz="2400300" rtl="0" eaLnBrk="1" latinLnBrk="0" hangingPunct="1">
        <a:defRPr sz="4725" kern="1200">
          <a:solidFill>
            <a:schemeClr val="tx1"/>
          </a:solidFill>
          <a:latin typeface="+mn-lt"/>
          <a:ea typeface="+mn-ea"/>
          <a:cs typeface="+mn-cs"/>
        </a:defRPr>
      </a:lvl7pPr>
      <a:lvl8pPr marL="8401050" algn="l" defTabSz="2400300" rtl="0" eaLnBrk="1" latinLnBrk="0" hangingPunct="1">
        <a:defRPr sz="4725" kern="1200">
          <a:solidFill>
            <a:schemeClr val="tx1"/>
          </a:solidFill>
          <a:latin typeface="+mn-lt"/>
          <a:ea typeface="+mn-ea"/>
          <a:cs typeface="+mn-cs"/>
        </a:defRPr>
      </a:lvl8pPr>
      <a:lvl9pPr marL="9601200" algn="l" defTabSz="2400300" rtl="0" eaLnBrk="1" latinLnBrk="0" hangingPunct="1">
        <a:defRPr sz="47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20.png"/><Relationship Id="rId7"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chart" Target="../charts/chart2.xml"/><Relationship Id="rId11" Type="http://schemas.openxmlformats.org/officeDocument/2006/relationships/image" Target="../media/image26.jpe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chart" Target="../charts/chart1.xml"/><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EE4039-02E2-F946-1181-8E47B1D299BE}"/>
              </a:ext>
            </a:extLst>
          </p:cNvPr>
          <p:cNvSpPr/>
          <p:nvPr/>
        </p:nvSpPr>
        <p:spPr>
          <a:xfrm>
            <a:off x="352811" y="8660966"/>
            <a:ext cx="31651189" cy="4100146"/>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extBox 7"/>
          <p:cNvSpPr txBox="1"/>
          <p:nvPr/>
        </p:nvSpPr>
        <p:spPr>
          <a:xfrm>
            <a:off x="648890" y="19429180"/>
            <a:ext cx="15152984" cy="9358204"/>
          </a:xfrm>
          <a:prstGeom prst="rect">
            <a:avLst/>
          </a:prstGeom>
          <a:noFill/>
        </p:spPr>
        <p:txBody>
          <a:bodyPr wrap="square" lIns="104013" tIns="52007" rIns="104013" bIns="52007" rtlCol="0">
            <a:spAutoFit/>
          </a:bodyPr>
          <a:lstStyle/>
          <a:p>
            <a:pPr>
              <a:lnSpc>
                <a:spcPts val="4500"/>
              </a:lnSpc>
              <a:spcBef>
                <a:spcPts val="3600"/>
              </a:spcBef>
              <a:spcAft>
                <a:spcPts val="1200"/>
              </a:spcAft>
            </a:pPr>
            <a:r>
              <a:rPr lang="en-US" sz="3500" b="1" dirty="0">
                <a:solidFill>
                  <a:srgbClr val="002060"/>
                </a:solidFill>
                <a:latin typeface="Poppins" pitchFamily="2" charset="77"/>
                <a:ea typeface="Arial" charset="0"/>
                <a:cs typeface="Poppins" pitchFamily="2" charset="77"/>
              </a:rPr>
              <a:t>METHODOLOGY</a:t>
            </a:r>
          </a:p>
          <a:p>
            <a:pPr algn="just">
              <a:lnSpc>
                <a:spcPts val="4500"/>
              </a:lnSpc>
            </a:pPr>
            <a:r>
              <a:rPr lang="en-US" sz="4000" b="1" dirty="0">
                <a:solidFill>
                  <a:srgbClr val="002060"/>
                </a:solidFill>
                <a:ea typeface="Roboto Light" panose="02000000000000000000" pitchFamily="2" charset="0"/>
                <a:cs typeface="Roboto Light" panose="02000000000000000000" pitchFamily="2" charset="0"/>
              </a:rPr>
              <a:t>Goal:</a:t>
            </a:r>
            <a:r>
              <a:rPr lang="en-US" sz="4000" dirty="0">
                <a:solidFill>
                  <a:srgbClr val="002060"/>
                </a:solidFill>
                <a:ea typeface="Roboto Light" panose="02000000000000000000" pitchFamily="2" charset="0"/>
                <a:cs typeface="Roboto Light" panose="02000000000000000000" pitchFamily="2" charset="0"/>
              </a:rPr>
              <a:t> Increase contraceptive use among adolescent girls aged 15-19 years.</a:t>
            </a:r>
          </a:p>
          <a:p>
            <a:pPr algn="just">
              <a:lnSpc>
                <a:spcPts val="4500"/>
              </a:lnSpc>
            </a:pPr>
            <a:r>
              <a:rPr lang="en-US" sz="4000" dirty="0">
                <a:solidFill>
                  <a:srgbClr val="002060"/>
                </a:solidFill>
                <a:ea typeface="Roboto Light" panose="02000000000000000000" pitchFamily="2" charset="0"/>
                <a:cs typeface="Roboto Light" panose="02000000000000000000" pitchFamily="2" charset="0"/>
              </a:rPr>
              <a:t>Activities</a:t>
            </a:r>
          </a:p>
          <a:p>
            <a:pPr marL="457200" indent="-457200" algn="just">
              <a:lnSpc>
                <a:spcPts val="4500"/>
              </a:lnSpc>
              <a:buFont typeface="Arial" panose="020B0604020202020204" pitchFamily="34" charset="0"/>
              <a:buChar char="•"/>
            </a:pPr>
            <a:r>
              <a:rPr lang="en-US" sz="4000" dirty="0">
                <a:solidFill>
                  <a:srgbClr val="002060"/>
                </a:solidFill>
                <a:ea typeface="Roboto Light" panose="02000000000000000000" pitchFamily="2" charset="0"/>
                <a:cs typeface="Roboto Light" panose="02000000000000000000" pitchFamily="2" charset="0"/>
              </a:rPr>
              <a:t>Economic Opportunity: learning of vocational skills </a:t>
            </a:r>
          </a:p>
          <a:p>
            <a:pPr marL="457200" indent="-457200" algn="just">
              <a:lnSpc>
                <a:spcPts val="4500"/>
              </a:lnSpc>
              <a:buFont typeface="Arial" panose="020B0604020202020204" pitchFamily="34" charset="0"/>
              <a:buChar char="•"/>
            </a:pPr>
            <a:r>
              <a:rPr lang="en-US" sz="4000" dirty="0">
                <a:solidFill>
                  <a:srgbClr val="002060"/>
                </a:solidFill>
                <a:ea typeface="Roboto Light" panose="02000000000000000000" pitchFamily="2" charset="0"/>
                <a:cs typeface="Roboto Light" panose="02000000000000000000" pitchFamily="2" charset="0"/>
              </a:rPr>
              <a:t>Life, Love and Health Classes offered SRH counselling, mentorship, life skills.</a:t>
            </a:r>
          </a:p>
          <a:p>
            <a:pPr marL="457200" indent="-457200" algn="just">
              <a:lnSpc>
                <a:spcPts val="4500"/>
              </a:lnSpc>
              <a:buFont typeface="Arial" panose="020B0604020202020204" pitchFamily="34" charset="0"/>
              <a:buChar char="•"/>
            </a:pPr>
            <a:r>
              <a:rPr lang="en-US" sz="4000" dirty="0">
                <a:solidFill>
                  <a:srgbClr val="002060"/>
                </a:solidFill>
                <a:ea typeface="Roboto Light" panose="02000000000000000000" pitchFamily="2" charset="0"/>
                <a:cs typeface="Roboto Light" panose="02000000000000000000" pitchFamily="2" charset="0"/>
              </a:rPr>
              <a:t>Meetings with Mothers of adolescent girls in the communities, to increase buy-in for ASRH and educate them on strengthen mother-daughter relationship</a:t>
            </a:r>
          </a:p>
          <a:p>
            <a:pPr marL="457200" indent="-457200" algn="just">
              <a:lnSpc>
                <a:spcPts val="4500"/>
              </a:lnSpc>
              <a:buFont typeface="Arial" panose="020B0604020202020204" pitchFamily="34" charset="0"/>
              <a:buChar char="•"/>
            </a:pPr>
            <a:r>
              <a:rPr lang="en-US" sz="4000" dirty="0">
                <a:solidFill>
                  <a:srgbClr val="002060"/>
                </a:solidFill>
              </a:rPr>
              <a:t>The program evaluation tools for this project includes redeemed referral cards, family planning registers and service provider tracking booklets.</a:t>
            </a:r>
            <a:endParaRPr lang="en-US" sz="4000" b="1" dirty="0">
              <a:solidFill>
                <a:srgbClr val="002060"/>
              </a:solidFill>
              <a:ea typeface="Arial" charset="0"/>
              <a:cs typeface="Poppins" pitchFamily="2" charset="77"/>
            </a:endParaRPr>
          </a:p>
          <a:p>
            <a:pPr marL="457200" indent="-457200" algn="just">
              <a:lnSpc>
                <a:spcPts val="4500"/>
              </a:lnSpc>
              <a:buFont typeface="Arial" panose="020B0604020202020204" pitchFamily="34" charset="0"/>
              <a:buChar char="•"/>
            </a:pPr>
            <a:endParaRPr lang="en-US" sz="3600" dirty="0">
              <a:ea typeface="Roboto" panose="02000000000000000000" pitchFamily="2" charset="0"/>
              <a:cs typeface="Poppins" pitchFamily="2" charset="77"/>
            </a:endParaRPr>
          </a:p>
          <a:p>
            <a:pPr>
              <a:lnSpc>
                <a:spcPts val="4500"/>
              </a:lnSpc>
              <a:spcBef>
                <a:spcPts val="3600"/>
              </a:spcBef>
              <a:spcAft>
                <a:spcPts val="1200"/>
              </a:spcAft>
            </a:pPr>
            <a:endParaRPr lang="en-US" sz="3500" b="1" dirty="0">
              <a:latin typeface="Poppins" pitchFamily="2" charset="77"/>
              <a:ea typeface="Arial" charset="0"/>
              <a:cs typeface="Poppins" pitchFamily="2" charset="77"/>
            </a:endParaRPr>
          </a:p>
        </p:txBody>
      </p:sp>
      <p:sp>
        <p:nvSpPr>
          <p:cNvPr id="28" name="TextBox 27"/>
          <p:cNvSpPr txBox="1"/>
          <p:nvPr/>
        </p:nvSpPr>
        <p:spPr>
          <a:xfrm>
            <a:off x="775220" y="32753411"/>
            <a:ext cx="14688008" cy="1384226"/>
          </a:xfrm>
          <a:prstGeom prst="rect">
            <a:avLst/>
          </a:prstGeom>
          <a:noFill/>
        </p:spPr>
        <p:txBody>
          <a:bodyPr wrap="square" lIns="104013" tIns="52007" rIns="104013" bIns="52007" rtlCol="0">
            <a:spAutoFit/>
          </a:bodyPr>
          <a:lstStyle/>
          <a:p>
            <a:pPr>
              <a:lnSpc>
                <a:spcPts val="4500"/>
              </a:lnSpc>
              <a:spcAft>
                <a:spcPts val="1200"/>
              </a:spcAft>
            </a:pPr>
            <a:r>
              <a:rPr lang="en-US" sz="4800" b="1" dirty="0">
                <a:solidFill>
                  <a:srgbClr val="002060"/>
                </a:solidFill>
                <a:latin typeface="Poppins" pitchFamily="2" charset="77"/>
                <a:ea typeface="Arial" charset="0"/>
                <a:cs typeface="Poppins" pitchFamily="2" charset="77"/>
              </a:rPr>
              <a:t>RESULTS</a:t>
            </a:r>
          </a:p>
          <a:p>
            <a:pPr algn="just">
              <a:lnSpc>
                <a:spcPts val="4500"/>
              </a:lnSpc>
              <a:spcAft>
                <a:spcPts val="1200"/>
              </a:spcAft>
            </a:pPr>
            <a:endParaRPr lang="en-US" sz="3600" dirty="0"/>
          </a:p>
        </p:txBody>
      </p:sp>
      <p:sp>
        <p:nvSpPr>
          <p:cNvPr id="4" name="TextBox 3"/>
          <p:cNvSpPr txBox="1"/>
          <p:nvPr/>
        </p:nvSpPr>
        <p:spPr>
          <a:xfrm>
            <a:off x="637954" y="3107917"/>
            <a:ext cx="30161694" cy="5509200"/>
          </a:xfrm>
          <a:prstGeom prst="rect">
            <a:avLst/>
          </a:prstGeom>
          <a:noFill/>
        </p:spPr>
        <p:txBody>
          <a:bodyPr wrap="square" rtlCol="0">
            <a:spAutoFit/>
          </a:bodyPr>
          <a:lstStyle/>
          <a:p>
            <a:pPr algn="ctr"/>
            <a:r>
              <a:rPr lang="en-US" sz="8800" b="1" dirty="0">
                <a:solidFill>
                  <a:srgbClr val="002060"/>
                </a:solidFill>
                <a:latin typeface="Poppins SemiBold" panose="00000700000000000000" pitchFamily="2" charset="0"/>
                <a:cs typeface="Poppins SemiBold" panose="00000700000000000000" pitchFamily="2" charset="0"/>
              </a:rPr>
              <a:t>The Role of Economic Empowerment of Adolescent Girls and Mums’ Session Approaches in Breaking Barrier to Access of ASRH by Adolescent Girls 15-19years in Ogun State, Nigeria</a:t>
            </a:r>
            <a:endParaRPr lang="en-US" sz="8800" dirty="0">
              <a:solidFill>
                <a:srgbClr val="002060"/>
              </a:solidFill>
              <a:latin typeface="Poppins SemiBold" panose="00000700000000000000" pitchFamily="2" charset="0"/>
              <a:cs typeface="Poppins SemiBold" panose="00000700000000000000" pitchFamily="2" charset="0"/>
            </a:endParaRPr>
          </a:p>
        </p:txBody>
      </p:sp>
      <p:pic>
        <p:nvPicPr>
          <p:cNvPr id="39" name="Picture 38" descr="Shape&#10;&#10;Description automatically generated with medium confidence">
            <a:extLst>
              <a:ext uri="{FF2B5EF4-FFF2-40B4-BE49-F238E27FC236}">
                <a16:creationId xmlns:a16="http://schemas.microsoft.com/office/drawing/2014/main" id="{85D7FA08-15D8-12CF-527A-E2F22F5A0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7925" y="435633"/>
            <a:ext cx="2073796" cy="1949935"/>
          </a:xfrm>
          <a:prstGeom prst="rect">
            <a:avLst/>
          </a:prstGeom>
        </p:spPr>
      </p:pic>
      <p:sp>
        <p:nvSpPr>
          <p:cNvPr id="18" name="TextBox 17">
            <a:extLst>
              <a:ext uri="{FF2B5EF4-FFF2-40B4-BE49-F238E27FC236}">
                <a16:creationId xmlns:a16="http://schemas.microsoft.com/office/drawing/2014/main" id="{94D7AFA1-42E4-4204-7409-3085722E8830}"/>
              </a:ext>
            </a:extLst>
          </p:cNvPr>
          <p:cNvSpPr txBox="1"/>
          <p:nvPr/>
        </p:nvSpPr>
        <p:spPr>
          <a:xfrm>
            <a:off x="389708" y="9064674"/>
            <a:ext cx="26857109" cy="3424014"/>
          </a:xfrm>
          <a:prstGeom prst="rect">
            <a:avLst/>
          </a:prstGeom>
          <a:noFill/>
        </p:spPr>
        <p:txBody>
          <a:bodyPr wrap="square">
            <a:spAutoFit/>
          </a:bodyPr>
          <a:lstStyle/>
          <a:p>
            <a:pPr>
              <a:lnSpc>
                <a:spcPts val="4500"/>
              </a:lnSpc>
            </a:pPr>
            <a:r>
              <a:rPr lang="en-GB" sz="4800" b="1" dirty="0">
                <a:solidFill>
                  <a:srgbClr val="002060"/>
                </a:solidFill>
                <a:latin typeface="Poppins" pitchFamily="2" charset="77"/>
                <a:ea typeface="Roboto" panose="02000000000000000000" pitchFamily="2" charset="0"/>
                <a:cs typeface="Poppins" pitchFamily="2" charset="77"/>
              </a:rPr>
              <a:t>AUTHORS </a:t>
            </a:r>
          </a:p>
          <a:p>
            <a:r>
              <a:rPr lang="en-GB" sz="4800" dirty="0">
                <a:solidFill>
                  <a:srgbClr val="002060"/>
                </a:solidFill>
                <a:latin typeface="Poppins" pitchFamily="2" charset="77"/>
                <a:ea typeface="Roboto" panose="02000000000000000000" pitchFamily="2" charset="0"/>
                <a:cs typeface="Poppins" pitchFamily="2" charset="77"/>
              </a:rPr>
              <a:t>Olusola O. Oyewole*</a:t>
            </a:r>
            <a:r>
              <a:rPr lang="en-US" sz="4800" dirty="0">
                <a:solidFill>
                  <a:srgbClr val="002060"/>
                </a:solidFill>
                <a:latin typeface="Poppins" pitchFamily="2" charset="77"/>
                <a:ea typeface="Roboto" panose="02000000000000000000" pitchFamily="2" charset="0"/>
                <a:cs typeface="Poppins" pitchFamily="2" charset="77"/>
              </a:rPr>
              <a:t>, Roselyn Odeh</a:t>
            </a:r>
          </a:p>
          <a:p>
            <a:r>
              <a:rPr lang="en-US" sz="4800" b="1" dirty="0">
                <a:solidFill>
                  <a:srgbClr val="002060"/>
                </a:solidFill>
                <a:latin typeface="Poppins" pitchFamily="2" charset="77"/>
                <a:ea typeface="Roboto" panose="02000000000000000000" pitchFamily="2" charset="0"/>
                <a:cs typeface="Poppins" pitchFamily="2" charset="77"/>
              </a:rPr>
              <a:t>Author Affiliations:</a:t>
            </a:r>
          </a:p>
          <a:p>
            <a:r>
              <a:rPr lang="en-US" sz="4800" dirty="0">
                <a:solidFill>
                  <a:srgbClr val="002060"/>
                </a:solidFill>
                <a:latin typeface="Poppins" pitchFamily="2" charset="77"/>
                <a:ea typeface="Roboto" panose="02000000000000000000" pitchFamily="2" charset="0"/>
                <a:cs typeface="Poppins" pitchFamily="2" charset="77"/>
              </a:rPr>
              <a:t>Society for Family Health A360 Nigeria</a:t>
            </a:r>
          </a:p>
          <a:p>
            <a:endParaRPr lang="en-US" sz="3500" dirty="0">
              <a:latin typeface="Poppins" pitchFamily="2" charset="77"/>
              <a:ea typeface="Roboto" panose="02000000000000000000" pitchFamily="2" charset="0"/>
              <a:cs typeface="Poppins" pitchFamily="2" charset="77"/>
            </a:endParaRPr>
          </a:p>
        </p:txBody>
      </p:sp>
      <p:graphicFrame>
        <p:nvGraphicFramePr>
          <p:cNvPr id="20" name="Chart 19">
            <a:extLst>
              <a:ext uri="{FF2B5EF4-FFF2-40B4-BE49-F238E27FC236}">
                <a16:creationId xmlns:a16="http://schemas.microsoft.com/office/drawing/2014/main" id="{EFC95321-F782-BCA3-C5A4-C51C6B5917E1}"/>
              </a:ext>
            </a:extLst>
          </p:cNvPr>
          <p:cNvGraphicFramePr/>
          <p:nvPr>
            <p:extLst>
              <p:ext uri="{D42A27DB-BD31-4B8C-83A1-F6EECF244321}">
                <p14:modId xmlns:p14="http://schemas.microsoft.com/office/powerpoint/2010/main" val="2936979334"/>
              </p:ext>
            </p:extLst>
          </p:nvPr>
        </p:nvGraphicFramePr>
        <p:xfrm>
          <a:off x="16127241" y="16511261"/>
          <a:ext cx="15068117" cy="13794581"/>
        </p:xfrm>
        <a:graphic>
          <a:graphicData uri="http://schemas.openxmlformats.org/drawingml/2006/chart">
            <c:chart xmlns:c="http://schemas.openxmlformats.org/drawingml/2006/chart" xmlns:r="http://schemas.openxmlformats.org/officeDocument/2006/relationships" r:id="rId4"/>
          </a:graphicData>
        </a:graphic>
      </p:graphicFrame>
      <p:sp>
        <p:nvSpPr>
          <p:cNvPr id="147" name="Rectangle 146">
            <a:extLst>
              <a:ext uri="{FF2B5EF4-FFF2-40B4-BE49-F238E27FC236}">
                <a16:creationId xmlns:a16="http://schemas.microsoft.com/office/drawing/2014/main" id="{3D032344-8B56-9FB6-2A33-F6A71F07404E}"/>
              </a:ext>
            </a:extLst>
          </p:cNvPr>
          <p:cNvSpPr/>
          <p:nvPr/>
        </p:nvSpPr>
        <p:spPr>
          <a:xfrm flipV="1">
            <a:off x="1181099" y="47977978"/>
            <a:ext cx="29603701"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2" name="TextBox 1">
            <a:extLst>
              <a:ext uri="{FF2B5EF4-FFF2-40B4-BE49-F238E27FC236}">
                <a16:creationId xmlns:a16="http://schemas.microsoft.com/office/drawing/2014/main" id="{8DB91E30-FA39-0945-C773-7AE74F6F098C}"/>
              </a:ext>
            </a:extLst>
          </p:cNvPr>
          <p:cNvSpPr txBox="1"/>
          <p:nvPr/>
        </p:nvSpPr>
        <p:spPr>
          <a:xfrm>
            <a:off x="17714289" y="13029827"/>
            <a:ext cx="14363700" cy="695833"/>
          </a:xfrm>
          <a:prstGeom prst="rect">
            <a:avLst/>
          </a:prstGeom>
          <a:noFill/>
        </p:spPr>
        <p:txBody>
          <a:bodyPr wrap="square" lIns="104013" tIns="52007" rIns="104013" bIns="52007" rtlCol="0">
            <a:spAutoFit/>
          </a:bodyPr>
          <a:lstStyle/>
          <a:p>
            <a:pPr>
              <a:lnSpc>
                <a:spcPts val="4500"/>
              </a:lnSpc>
              <a:spcAft>
                <a:spcPts val="1200"/>
              </a:spcAft>
            </a:pPr>
            <a:r>
              <a:rPr lang="en-US" sz="4400" b="1" dirty="0">
                <a:solidFill>
                  <a:srgbClr val="002060"/>
                </a:solidFill>
                <a:latin typeface="Poppins" panose="00000500000000000000" pitchFamily="2" charset="0"/>
                <a:ea typeface="Roboto Light" panose="02000000000000000000" pitchFamily="2" charset="0"/>
                <a:cs typeface="Poppins" panose="00000500000000000000" pitchFamily="2" charset="0"/>
              </a:rPr>
              <a:t>Adolescent Girls Contraceptive Use</a:t>
            </a:r>
          </a:p>
        </p:txBody>
      </p:sp>
      <p:sp>
        <p:nvSpPr>
          <p:cNvPr id="41" name="TextBox 40">
            <a:extLst>
              <a:ext uri="{FF2B5EF4-FFF2-40B4-BE49-F238E27FC236}">
                <a16:creationId xmlns:a16="http://schemas.microsoft.com/office/drawing/2014/main" id="{6C227076-3A40-394C-4489-73070617DA28}"/>
              </a:ext>
            </a:extLst>
          </p:cNvPr>
          <p:cNvSpPr txBox="1"/>
          <p:nvPr/>
        </p:nvSpPr>
        <p:spPr>
          <a:xfrm>
            <a:off x="412462" y="13078941"/>
            <a:ext cx="15318599" cy="6799170"/>
          </a:xfrm>
          <a:prstGeom prst="rect">
            <a:avLst/>
          </a:prstGeom>
          <a:noFill/>
        </p:spPr>
        <p:txBody>
          <a:bodyPr wrap="square" lIns="104013" tIns="52007" rIns="104013" bIns="52007" rtlCol="0">
            <a:spAutoFit/>
          </a:bodyPr>
          <a:lstStyle/>
          <a:p>
            <a:pPr>
              <a:lnSpc>
                <a:spcPts val="4500"/>
              </a:lnSpc>
              <a:spcBef>
                <a:spcPts val="3600"/>
              </a:spcBef>
              <a:spcAft>
                <a:spcPts val="1200"/>
              </a:spcAft>
            </a:pPr>
            <a:r>
              <a:rPr lang="en-US" sz="4000" b="1" dirty="0">
                <a:solidFill>
                  <a:srgbClr val="002060"/>
                </a:solidFill>
                <a:latin typeface="+mj-lt"/>
                <a:ea typeface="Arial" charset="0"/>
                <a:cs typeface="Poppins" pitchFamily="2" charset="77"/>
              </a:rPr>
              <a:t>BACKGROUND</a:t>
            </a:r>
          </a:p>
          <a:p>
            <a:pPr marL="457200" indent="-457200" algn="just">
              <a:buFont typeface="Arial" panose="020B0604020202020204" pitchFamily="34" charset="0"/>
              <a:buChar char="•"/>
            </a:pPr>
            <a:r>
              <a:rPr lang="en-GB" sz="4000" dirty="0">
                <a:solidFill>
                  <a:srgbClr val="002060"/>
                </a:solidFill>
                <a:ea typeface="Roboto Light" panose="02000000000000000000" pitchFamily="2" charset="0"/>
                <a:cs typeface="Roboto Light" panose="02000000000000000000" pitchFamily="2" charset="0"/>
              </a:rPr>
              <a:t>Adolescents make up 30.7% of the population of Ogun State</a:t>
            </a:r>
          </a:p>
          <a:p>
            <a:pPr marL="457200" indent="-457200" algn="just">
              <a:buFont typeface="Arial" panose="020B0604020202020204" pitchFamily="34" charset="0"/>
              <a:buChar char="•"/>
            </a:pPr>
            <a:r>
              <a:rPr lang="en-GB" sz="4000" dirty="0">
                <a:solidFill>
                  <a:srgbClr val="002060"/>
                </a:solidFill>
                <a:ea typeface="Roboto Light" panose="02000000000000000000" pitchFamily="2" charset="0"/>
                <a:cs typeface="Roboto Light" panose="02000000000000000000" pitchFamily="2" charset="0"/>
              </a:rPr>
              <a:t>Mean age first sexual intercourse: 15 and 16</a:t>
            </a:r>
          </a:p>
          <a:p>
            <a:pPr marL="457200" indent="-457200" algn="just">
              <a:buFont typeface="Arial" panose="020B0604020202020204" pitchFamily="34" charset="0"/>
              <a:buChar char="•"/>
            </a:pPr>
            <a:r>
              <a:rPr lang="en-GB" sz="4000" dirty="0">
                <a:solidFill>
                  <a:srgbClr val="002060"/>
                </a:solidFill>
                <a:ea typeface="Roboto Light" panose="02000000000000000000" pitchFamily="2" charset="0"/>
                <a:cs typeface="Roboto Light" panose="02000000000000000000" pitchFamily="2" charset="0"/>
              </a:rPr>
              <a:t>Risky behaviours: 96% have multiple partners, 95% have unprotected sex.</a:t>
            </a:r>
          </a:p>
          <a:p>
            <a:pPr marL="457200" indent="-457200" algn="just">
              <a:buFont typeface="Arial" panose="020B0604020202020204" pitchFamily="34" charset="0"/>
              <a:buChar char="•"/>
            </a:pPr>
            <a:r>
              <a:rPr lang="en-GB" sz="4000" dirty="0">
                <a:solidFill>
                  <a:srgbClr val="002060"/>
                </a:solidFill>
                <a:ea typeface="Roboto Light" panose="02000000000000000000" pitchFamily="2" charset="0"/>
                <a:cs typeface="Roboto Light" panose="02000000000000000000" pitchFamily="2" charset="0"/>
              </a:rPr>
              <a:t>15% of adolescent girls (15-19 years) have ever been pregnant</a:t>
            </a:r>
          </a:p>
          <a:p>
            <a:pPr marL="457200" indent="-457200" algn="just">
              <a:buFont typeface="Arial" panose="020B0604020202020204" pitchFamily="34" charset="0"/>
              <a:buChar char="•"/>
            </a:pPr>
            <a:r>
              <a:rPr lang="en-GB" sz="4000" dirty="0">
                <a:solidFill>
                  <a:srgbClr val="002060"/>
                </a:solidFill>
                <a:ea typeface="Roboto Light" panose="02000000000000000000" pitchFamily="2" charset="0"/>
                <a:cs typeface="Roboto Light" panose="02000000000000000000" pitchFamily="2" charset="0"/>
              </a:rPr>
              <a:t>Access to ASRH services are very limited due to unfriendly public health facility setup, providers’ bias, inadequate number of AYRH trained personnels.</a:t>
            </a:r>
          </a:p>
          <a:p>
            <a:pPr>
              <a:lnSpc>
                <a:spcPts val="4500"/>
              </a:lnSpc>
              <a:spcBef>
                <a:spcPts val="3600"/>
              </a:spcBef>
              <a:spcAft>
                <a:spcPts val="1200"/>
              </a:spcAft>
            </a:pPr>
            <a:endParaRPr lang="en-US" sz="4000" b="1" dirty="0">
              <a:latin typeface="Poppins" pitchFamily="2" charset="77"/>
              <a:ea typeface="Arial" charset="0"/>
              <a:cs typeface="Poppins" pitchFamily="2" charset="77"/>
            </a:endParaRPr>
          </a:p>
        </p:txBody>
      </p:sp>
      <p:sp>
        <p:nvSpPr>
          <p:cNvPr id="85" name="Rectangle: Rounded Corners 84">
            <a:extLst>
              <a:ext uri="{FF2B5EF4-FFF2-40B4-BE49-F238E27FC236}">
                <a16:creationId xmlns:a16="http://schemas.microsoft.com/office/drawing/2014/main" id="{A2A19A7B-8FDF-D261-97C1-2D02BD5BF5B3}"/>
              </a:ext>
            </a:extLst>
          </p:cNvPr>
          <p:cNvSpPr/>
          <p:nvPr/>
        </p:nvSpPr>
        <p:spPr>
          <a:xfrm>
            <a:off x="1410165" y="27371556"/>
            <a:ext cx="3617623" cy="1073362"/>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3500" dirty="0">
                <a:solidFill>
                  <a:schemeClr val="tx1"/>
                </a:solidFill>
                <a:latin typeface="+mj-lt"/>
              </a:rPr>
              <a:t>Demand</a:t>
            </a:r>
          </a:p>
        </p:txBody>
      </p:sp>
      <p:sp>
        <p:nvSpPr>
          <p:cNvPr id="86" name="Rectangle: Rounded Corners 85">
            <a:extLst>
              <a:ext uri="{FF2B5EF4-FFF2-40B4-BE49-F238E27FC236}">
                <a16:creationId xmlns:a16="http://schemas.microsoft.com/office/drawing/2014/main" id="{F0B0FEA8-B313-48F3-5537-D8B9D95D30D4}"/>
              </a:ext>
            </a:extLst>
          </p:cNvPr>
          <p:cNvSpPr/>
          <p:nvPr/>
        </p:nvSpPr>
        <p:spPr>
          <a:xfrm>
            <a:off x="6738220" y="27321900"/>
            <a:ext cx="3572539" cy="93024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3500" dirty="0">
                <a:solidFill>
                  <a:schemeClr val="tx1"/>
                </a:solidFill>
                <a:latin typeface="+mj-lt"/>
              </a:rPr>
              <a:t>Supply </a:t>
            </a:r>
          </a:p>
        </p:txBody>
      </p:sp>
      <p:sp>
        <p:nvSpPr>
          <p:cNvPr id="87" name="Rectangle: Rounded Corners 86">
            <a:extLst>
              <a:ext uri="{FF2B5EF4-FFF2-40B4-BE49-F238E27FC236}">
                <a16:creationId xmlns:a16="http://schemas.microsoft.com/office/drawing/2014/main" id="{0E37E30C-25EF-CDC9-B840-5F83E1969516}"/>
              </a:ext>
            </a:extLst>
          </p:cNvPr>
          <p:cNvSpPr/>
          <p:nvPr/>
        </p:nvSpPr>
        <p:spPr>
          <a:xfrm>
            <a:off x="12166361" y="27371556"/>
            <a:ext cx="3423683" cy="778624"/>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3500" dirty="0">
                <a:solidFill>
                  <a:schemeClr val="tx1"/>
                </a:solidFill>
                <a:latin typeface="+mj-lt"/>
              </a:rPr>
              <a:t>Continuation</a:t>
            </a:r>
          </a:p>
        </p:txBody>
      </p:sp>
      <p:sp>
        <p:nvSpPr>
          <p:cNvPr id="88" name="Textbox 26">
            <a:extLst>
              <a:ext uri="{FF2B5EF4-FFF2-40B4-BE49-F238E27FC236}">
                <a16:creationId xmlns:a16="http://schemas.microsoft.com/office/drawing/2014/main" id="{3F2F1B60-39FE-3914-AB8F-935C211C4B08}"/>
              </a:ext>
            </a:extLst>
          </p:cNvPr>
          <p:cNvSpPr txBox="1">
            <a:spLocks/>
          </p:cNvSpPr>
          <p:nvPr/>
        </p:nvSpPr>
        <p:spPr>
          <a:xfrm>
            <a:off x="794960" y="28810337"/>
            <a:ext cx="4797624" cy="2951704"/>
          </a:xfrm>
          <a:prstGeom prst="rect">
            <a:avLst/>
          </a:prstGeom>
          <a:ln w="9144">
            <a:solidFill>
              <a:srgbClr val="001F5F"/>
            </a:solidFill>
            <a:prstDash val="solid"/>
          </a:ln>
        </p:spPr>
        <p:txBody>
          <a:bodyPr wrap="square" lIns="0" tIns="0" rIns="0" bIns="0" rtlCol="0">
            <a:noAutofit/>
          </a:bodyPr>
          <a:lstStyle/>
          <a:p>
            <a:pPr marL="342900" marR="0" lvl="0" indent="-342900">
              <a:spcBef>
                <a:spcPts val="370"/>
              </a:spcBef>
              <a:buSzPts val="1400"/>
              <a:buFont typeface="Arial MT"/>
              <a:buChar char="•"/>
              <a:tabLst>
                <a:tab pos="373380" algn="l"/>
              </a:tabLst>
            </a:pPr>
            <a:r>
              <a:rPr lang="en-US" sz="3600" spc="-10" dirty="0">
                <a:effectLst/>
                <a:ea typeface="Arial MT"/>
                <a:cs typeface="Arial MT"/>
              </a:rPr>
              <a:t>Mobilizers</a:t>
            </a:r>
            <a:endParaRPr lang="en-US" sz="3600" spc="0" dirty="0">
              <a:effectLst/>
              <a:ea typeface="Arial MT"/>
              <a:cs typeface="Arial MT"/>
            </a:endParaRPr>
          </a:p>
          <a:p>
            <a:pPr marL="342900" marR="0" lvl="0" indent="-342900">
              <a:spcBef>
                <a:spcPts val="70"/>
              </a:spcBef>
              <a:buSzPts val="1400"/>
              <a:buFont typeface="Arial MT"/>
              <a:buChar char="•"/>
              <a:tabLst>
                <a:tab pos="373380" algn="l"/>
              </a:tabLst>
            </a:pPr>
            <a:r>
              <a:rPr lang="en-US" sz="3600" spc="0" dirty="0">
                <a:effectLst/>
                <a:ea typeface="Arial MT"/>
                <a:cs typeface="Arial MT"/>
              </a:rPr>
              <a:t>Mum</a:t>
            </a:r>
            <a:r>
              <a:rPr lang="en-US" sz="3600" spc="-30" dirty="0">
                <a:effectLst/>
                <a:ea typeface="Arial MT"/>
                <a:cs typeface="Arial MT"/>
              </a:rPr>
              <a:t> </a:t>
            </a:r>
            <a:r>
              <a:rPr lang="en-US" sz="3600" spc="-10" dirty="0">
                <a:effectLst/>
                <a:ea typeface="Arial MT"/>
                <a:cs typeface="Arial MT"/>
              </a:rPr>
              <a:t>Sessions</a:t>
            </a:r>
            <a:endParaRPr lang="en-US" sz="3600" spc="0" dirty="0">
              <a:effectLst/>
              <a:ea typeface="Arial MT"/>
              <a:cs typeface="Arial MT"/>
            </a:endParaRPr>
          </a:p>
          <a:p>
            <a:pPr marL="342900" marR="0" lvl="0" indent="-342900">
              <a:spcBef>
                <a:spcPts val="70"/>
              </a:spcBef>
              <a:buSzPts val="1400"/>
              <a:buFont typeface="Arial MT"/>
              <a:buChar char="•"/>
              <a:tabLst>
                <a:tab pos="373380" algn="l"/>
              </a:tabLst>
            </a:pPr>
            <a:r>
              <a:rPr lang="en-US" sz="3600" spc="0" dirty="0">
                <a:effectLst/>
                <a:ea typeface="Arial MT"/>
                <a:cs typeface="Arial MT"/>
              </a:rPr>
              <a:t>LLH</a:t>
            </a:r>
            <a:r>
              <a:rPr lang="en-US" sz="3600" spc="-15" dirty="0">
                <a:effectLst/>
                <a:ea typeface="Arial MT"/>
                <a:cs typeface="Arial MT"/>
              </a:rPr>
              <a:t> </a:t>
            </a:r>
            <a:r>
              <a:rPr lang="en-US" sz="3600" spc="-10" dirty="0">
                <a:effectLst/>
                <a:ea typeface="Arial MT"/>
                <a:cs typeface="Arial MT"/>
              </a:rPr>
              <a:t>Events</a:t>
            </a:r>
            <a:endParaRPr lang="en-US" sz="3600" spc="0" dirty="0">
              <a:effectLst/>
              <a:ea typeface="Arial MT"/>
              <a:cs typeface="Arial MT"/>
            </a:endParaRPr>
          </a:p>
        </p:txBody>
      </p:sp>
      <p:sp>
        <p:nvSpPr>
          <p:cNvPr id="89" name="Textbox 27">
            <a:extLst>
              <a:ext uri="{FF2B5EF4-FFF2-40B4-BE49-F238E27FC236}">
                <a16:creationId xmlns:a16="http://schemas.microsoft.com/office/drawing/2014/main" id="{A1189CAD-4E15-1395-BEC9-1D3513B5872C}"/>
              </a:ext>
            </a:extLst>
          </p:cNvPr>
          <p:cNvSpPr txBox="1">
            <a:spLocks/>
          </p:cNvSpPr>
          <p:nvPr/>
        </p:nvSpPr>
        <p:spPr>
          <a:xfrm>
            <a:off x="5972508" y="28825655"/>
            <a:ext cx="5699051" cy="2968179"/>
          </a:xfrm>
          <a:prstGeom prst="rect">
            <a:avLst/>
          </a:prstGeom>
          <a:ln w="9144">
            <a:solidFill>
              <a:srgbClr val="001F5F"/>
            </a:solidFill>
            <a:prstDash val="solid"/>
          </a:ln>
        </p:spPr>
        <p:txBody>
          <a:bodyPr wrap="square" lIns="0" tIns="0" rIns="0" bIns="0" rtlCol="0">
            <a:noAutofit/>
          </a:bodyPr>
          <a:lstStyle/>
          <a:p>
            <a:pPr marL="457200" marR="0" lvl="0" indent="-457200">
              <a:spcBef>
                <a:spcPts val="370"/>
              </a:spcBef>
              <a:buSzPts val="1400"/>
              <a:buFont typeface="Arial" panose="020B0604020202020204" pitchFamily="34" charset="0"/>
              <a:buChar char="•"/>
              <a:tabLst>
                <a:tab pos="373380" algn="l"/>
              </a:tabLst>
            </a:pPr>
            <a:r>
              <a:rPr lang="en-US" sz="3600" spc="0" dirty="0">
                <a:effectLst/>
                <a:ea typeface="Arial MT"/>
                <a:cs typeface="Arial MT"/>
              </a:rPr>
              <a:t>Youth</a:t>
            </a:r>
            <a:r>
              <a:rPr lang="en-US" sz="3600" spc="-35" dirty="0">
                <a:effectLst/>
                <a:ea typeface="Arial MT"/>
                <a:cs typeface="Arial MT"/>
              </a:rPr>
              <a:t> </a:t>
            </a:r>
            <a:r>
              <a:rPr lang="en-US" sz="3600" spc="0" dirty="0">
                <a:effectLst/>
                <a:ea typeface="Arial MT"/>
                <a:cs typeface="Arial MT"/>
              </a:rPr>
              <a:t>Friendly</a:t>
            </a:r>
            <a:r>
              <a:rPr lang="en-US" sz="3600" spc="-35" dirty="0">
                <a:effectLst/>
                <a:ea typeface="Arial MT"/>
                <a:cs typeface="Arial MT"/>
              </a:rPr>
              <a:t> </a:t>
            </a:r>
            <a:r>
              <a:rPr lang="en-US" sz="3600" spc="-10" dirty="0">
                <a:effectLst/>
                <a:ea typeface="Arial MT"/>
                <a:cs typeface="Arial MT"/>
              </a:rPr>
              <a:t>Providers</a:t>
            </a:r>
            <a:endParaRPr lang="en-US" sz="3600" spc="0" dirty="0">
              <a:effectLst/>
              <a:ea typeface="Arial MT"/>
              <a:cs typeface="Arial MT"/>
            </a:endParaRPr>
          </a:p>
          <a:p>
            <a:pPr marL="457200" marR="0" lvl="0" indent="-457200">
              <a:spcBef>
                <a:spcPts val="70"/>
              </a:spcBef>
              <a:buSzPts val="1400"/>
              <a:buFont typeface="Arial" panose="020B0604020202020204" pitchFamily="34" charset="0"/>
              <a:buChar char="•"/>
              <a:tabLst>
                <a:tab pos="373380" algn="l"/>
              </a:tabLst>
            </a:pPr>
            <a:r>
              <a:rPr lang="en-US" sz="3600" spc="0" dirty="0">
                <a:effectLst/>
                <a:ea typeface="Arial MT"/>
                <a:cs typeface="Arial MT"/>
              </a:rPr>
              <a:t>Counselling</a:t>
            </a:r>
            <a:r>
              <a:rPr lang="en-US" sz="3600" spc="-80" dirty="0">
                <a:effectLst/>
                <a:ea typeface="Arial MT"/>
                <a:cs typeface="Arial MT"/>
              </a:rPr>
              <a:t> </a:t>
            </a:r>
            <a:r>
              <a:rPr lang="en-US" sz="3600" spc="-10" dirty="0">
                <a:effectLst/>
                <a:ea typeface="Arial MT"/>
                <a:cs typeface="Arial MT"/>
              </a:rPr>
              <a:t>Protocol</a:t>
            </a:r>
            <a:endParaRPr lang="en-US" sz="3600" dirty="0">
              <a:ea typeface="Arial MT"/>
              <a:cs typeface="Arial MT"/>
            </a:endParaRPr>
          </a:p>
          <a:p>
            <a:pPr marL="457200" marR="0" lvl="0" indent="-457200">
              <a:spcBef>
                <a:spcPts val="70"/>
              </a:spcBef>
              <a:buSzPts val="1400"/>
              <a:buFont typeface="Wingdings" panose="05000000000000000000" pitchFamily="2" charset="2"/>
              <a:buChar char="§"/>
              <a:tabLst>
                <a:tab pos="373380" algn="l"/>
              </a:tabLst>
            </a:pPr>
            <a:r>
              <a:rPr lang="en-US" sz="3600" spc="0" dirty="0">
                <a:effectLst/>
                <a:ea typeface="Arial MT"/>
                <a:cs typeface="Arial MT"/>
              </a:rPr>
              <a:t>Hub</a:t>
            </a:r>
            <a:r>
              <a:rPr lang="en-US" sz="3600" spc="-30" dirty="0">
                <a:effectLst/>
                <a:ea typeface="Arial MT"/>
                <a:cs typeface="Arial MT"/>
              </a:rPr>
              <a:t> </a:t>
            </a:r>
            <a:r>
              <a:rPr lang="en-US" sz="3600" spc="0" dirty="0">
                <a:effectLst/>
                <a:ea typeface="Arial MT"/>
                <a:cs typeface="Arial MT"/>
              </a:rPr>
              <a:t>and</a:t>
            </a:r>
            <a:r>
              <a:rPr lang="en-US" sz="3600" spc="-30" dirty="0">
                <a:effectLst/>
                <a:ea typeface="Arial MT"/>
                <a:cs typeface="Arial MT"/>
              </a:rPr>
              <a:t> </a:t>
            </a:r>
            <a:r>
              <a:rPr lang="en-US" sz="3600" spc="0" dirty="0">
                <a:effectLst/>
                <a:ea typeface="Arial MT"/>
                <a:cs typeface="Arial MT"/>
              </a:rPr>
              <a:t>Spoke</a:t>
            </a:r>
            <a:r>
              <a:rPr lang="en-US" sz="3600" spc="-35" dirty="0">
                <a:effectLst/>
                <a:ea typeface="Arial MT"/>
                <a:cs typeface="Arial MT"/>
              </a:rPr>
              <a:t> </a:t>
            </a:r>
            <a:r>
              <a:rPr lang="en-US" sz="3600" spc="-10" dirty="0">
                <a:effectLst/>
                <a:ea typeface="Arial MT"/>
                <a:cs typeface="Arial MT"/>
              </a:rPr>
              <a:t>Model</a:t>
            </a:r>
            <a:endParaRPr lang="en-US" sz="3600" spc="0" dirty="0">
              <a:effectLst/>
              <a:ea typeface="Arial MT"/>
              <a:cs typeface="Arial MT"/>
            </a:endParaRPr>
          </a:p>
          <a:p>
            <a:pPr marL="457200" marR="0" lvl="0" indent="-457200">
              <a:spcBef>
                <a:spcPts val="70"/>
              </a:spcBef>
              <a:buSzPts val="1400"/>
              <a:buFont typeface="Arial" panose="020B0604020202020204" pitchFamily="34" charset="0"/>
              <a:buChar char="•"/>
              <a:tabLst>
                <a:tab pos="373380" algn="l"/>
              </a:tabLst>
            </a:pPr>
            <a:r>
              <a:rPr lang="en-US" sz="3600" spc="0" dirty="0">
                <a:effectLst/>
                <a:ea typeface="Arial MT"/>
                <a:cs typeface="Arial MT"/>
              </a:rPr>
              <a:t>Supportive</a:t>
            </a:r>
            <a:r>
              <a:rPr lang="en-US" sz="3600" spc="-35" dirty="0">
                <a:effectLst/>
                <a:ea typeface="Arial MT"/>
                <a:cs typeface="Arial MT"/>
              </a:rPr>
              <a:t> </a:t>
            </a:r>
            <a:r>
              <a:rPr lang="en-US" sz="3600" spc="-10" dirty="0">
                <a:effectLst/>
                <a:ea typeface="Arial MT"/>
                <a:cs typeface="Arial MT"/>
              </a:rPr>
              <a:t>Supervision</a:t>
            </a:r>
            <a:endParaRPr lang="en-US" sz="3600" spc="0" dirty="0">
              <a:effectLst/>
              <a:ea typeface="Arial MT"/>
              <a:cs typeface="Arial MT"/>
            </a:endParaRPr>
          </a:p>
        </p:txBody>
      </p:sp>
      <p:sp>
        <p:nvSpPr>
          <p:cNvPr id="90" name="Textbox 28">
            <a:extLst>
              <a:ext uri="{FF2B5EF4-FFF2-40B4-BE49-F238E27FC236}">
                <a16:creationId xmlns:a16="http://schemas.microsoft.com/office/drawing/2014/main" id="{A3F54914-564D-DE14-2309-CF0973492604}"/>
              </a:ext>
            </a:extLst>
          </p:cNvPr>
          <p:cNvSpPr txBox="1">
            <a:spLocks/>
          </p:cNvSpPr>
          <p:nvPr/>
        </p:nvSpPr>
        <p:spPr>
          <a:xfrm>
            <a:off x="12009086" y="28746225"/>
            <a:ext cx="3738231" cy="2950461"/>
          </a:xfrm>
          <a:prstGeom prst="rect">
            <a:avLst/>
          </a:prstGeom>
          <a:ln w="9144">
            <a:solidFill>
              <a:srgbClr val="001F5F"/>
            </a:solidFill>
            <a:prstDash val="solid"/>
          </a:ln>
        </p:spPr>
        <p:txBody>
          <a:bodyPr wrap="square" lIns="0" tIns="0" rIns="0" bIns="0" rtlCol="0">
            <a:noAutofit/>
          </a:bodyPr>
          <a:lstStyle/>
          <a:p>
            <a:pPr marL="342900" marR="0" lvl="0" indent="-342900">
              <a:spcBef>
                <a:spcPts val="370"/>
              </a:spcBef>
              <a:buSzPts val="1400"/>
              <a:buFont typeface="Arial MT"/>
              <a:buChar char="•"/>
              <a:tabLst>
                <a:tab pos="373380" algn="l"/>
              </a:tabLst>
            </a:pPr>
            <a:r>
              <a:rPr lang="en-US" sz="3500" spc="0" dirty="0">
                <a:effectLst/>
                <a:ea typeface="Arial MT"/>
                <a:cs typeface="Arial MT"/>
              </a:rPr>
              <a:t>Follow</a:t>
            </a:r>
            <a:r>
              <a:rPr lang="en-US" sz="3500" spc="-45" dirty="0">
                <a:effectLst/>
                <a:ea typeface="Arial MT"/>
                <a:cs typeface="Arial MT"/>
              </a:rPr>
              <a:t> </a:t>
            </a:r>
            <a:r>
              <a:rPr lang="en-US" sz="3500" spc="-25" dirty="0">
                <a:effectLst/>
                <a:ea typeface="Arial MT"/>
                <a:cs typeface="Arial MT"/>
              </a:rPr>
              <a:t>Up</a:t>
            </a:r>
            <a:endParaRPr lang="en-US" sz="3500" spc="0" dirty="0">
              <a:effectLst/>
              <a:ea typeface="Arial MT"/>
              <a:cs typeface="Arial MT"/>
            </a:endParaRPr>
          </a:p>
        </p:txBody>
      </p:sp>
      <p:pic>
        <p:nvPicPr>
          <p:cNvPr id="97" name="Picture 8" descr="A picture containing drawing, mug  Description automatically generated">
            <a:extLst>
              <a:ext uri="{FF2B5EF4-FFF2-40B4-BE49-F238E27FC236}">
                <a16:creationId xmlns:a16="http://schemas.microsoft.com/office/drawing/2014/main" id="{7109CA73-7C8F-EE56-8182-676CAA5BD109}"/>
              </a:ext>
            </a:extLst>
          </p:cNvPr>
          <p:cNvPicPr>
            <a:picLocks noChangeAspect="1"/>
          </p:cNvPicPr>
          <p:nvPr/>
        </p:nvPicPr>
        <p:blipFill>
          <a:blip r:embed="rId5" cstate="email"/>
          <a:stretch>
            <a:fillRect/>
          </a:stretch>
        </p:blipFill>
        <p:spPr>
          <a:xfrm>
            <a:off x="4090737" y="435633"/>
            <a:ext cx="2839452" cy="2275298"/>
          </a:xfrm>
          <a:prstGeom prst="rect">
            <a:avLst/>
          </a:prstGeom>
        </p:spPr>
      </p:pic>
      <p:graphicFrame>
        <p:nvGraphicFramePr>
          <p:cNvPr id="3" name="Chart 2">
            <a:extLst>
              <a:ext uri="{FF2B5EF4-FFF2-40B4-BE49-F238E27FC236}">
                <a16:creationId xmlns:a16="http://schemas.microsoft.com/office/drawing/2014/main" id="{44183DC4-9AED-071D-1D9B-D2110AC7EF6B}"/>
              </a:ext>
            </a:extLst>
          </p:cNvPr>
          <p:cNvGraphicFramePr>
            <a:graphicFrameLocks/>
          </p:cNvGraphicFramePr>
          <p:nvPr>
            <p:extLst>
              <p:ext uri="{D42A27DB-BD31-4B8C-83A1-F6EECF244321}">
                <p14:modId xmlns:p14="http://schemas.microsoft.com/office/powerpoint/2010/main" val="3848118381"/>
              </p:ext>
            </p:extLst>
          </p:nvPr>
        </p:nvGraphicFramePr>
        <p:xfrm>
          <a:off x="16175603" y="13981951"/>
          <a:ext cx="15415934" cy="12617524"/>
        </p:xfrm>
        <a:graphic>
          <a:graphicData uri="http://schemas.openxmlformats.org/drawingml/2006/chart">
            <c:chart xmlns:c="http://schemas.openxmlformats.org/drawingml/2006/chart" xmlns:r="http://schemas.openxmlformats.org/officeDocument/2006/relationships" r:id="rId6"/>
          </a:graphicData>
        </a:graphic>
      </p:graphicFrame>
      <p:pic>
        <p:nvPicPr>
          <p:cNvPr id="11" name="Picture 10" descr="A diagram of a child's skills&#10;&#10;AI-generated content may be incorrect.">
            <a:extLst>
              <a:ext uri="{FF2B5EF4-FFF2-40B4-BE49-F238E27FC236}">
                <a16:creationId xmlns:a16="http://schemas.microsoft.com/office/drawing/2014/main" id="{3245BE1B-8E79-4243-01CF-76C3C1FC93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894" y="33686907"/>
            <a:ext cx="9308369" cy="13476881"/>
          </a:xfrm>
          <a:prstGeom prst="rect">
            <a:avLst/>
          </a:prstGeom>
        </p:spPr>
      </p:pic>
      <p:pic>
        <p:nvPicPr>
          <p:cNvPr id="14" name="Picture 13" descr="A diagram of a mum's session&#10;&#10;AI-generated content may be incorrect.">
            <a:extLst>
              <a:ext uri="{FF2B5EF4-FFF2-40B4-BE49-F238E27FC236}">
                <a16:creationId xmlns:a16="http://schemas.microsoft.com/office/drawing/2014/main" id="{CBF2A9D1-06C9-014B-A3BE-0273E72A87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9224" y="34271869"/>
            <a:ext cx="8370048" cy="9842769"/>
          </a:xfrm>
          <a:prstGeom prst="rect">
            <a:avLst/>
          </a:prstGeom>
        </p:spPr>
      </p:pic>
      <p:sp>
        <p:nvSpPr>
          <p:cNvPr id="16" name="Rectangle 15">
            <a:extLst>
              <a:ext uri="{FF2B5EF4-FFF2-40B4-BE49-F238E27FC236}">
                <a16:creationId xmlns:a16="http://schemas.microsoft.com/office/drawing/2014/main" id="{228738DE-4BB8-C780-AAEC-F8CB7B9F9EF6}"/>
              </a:ext>
            </a:extLst>
          </p:cNvPr>
          <p:cNvSpPr/>
          <p:nvPr/>
        </p:nvSpPr>
        <p:spPr>
          <a:xfrm>
            <a:off x="17602920" y="27098775"/>
            <a:ext cx="13988618" cy="573637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b="1" dirty="0">
                <a:solidFill>
                  <a:schemeClr val="tx1"/>
                </a:solidFill>
                <a:latin typeface="+mj-lt"/>
              </a:rPr>
              <a:t>Reaching adolescents and young people through targeted capacity building, together with engaging communities and local businesses, has enhanced access to Adolescent Sexual and Reproductive Health (ASRH) services by creating supportive environments and strengthening community involvement.</a:t>
            </a:r>
          </a:p>
        </p:txBody>
      </p:sp>
      <p:pic>
        <p:nvPicPr>
          <p:cNvPr id="7" name="Picture 6">
            <a:extLst>
              <a:ext uri="{FF2B5EF4-FFF2-40B4-BE49-F238E27FC236}">
                <a16:creationId xmlns:a16="http://schemas.microsoft.com/office/drawing/2014/main" id="{E58191EC-257C-803E-DC54-153EDB6BD3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965" y="44852696"/>
            <a:ext cx="32117954" cy="6318909"/>
          </a:xfrm>
          <a:prstGeom prst="rect">
            <a:avLst/>
          </a:prstGeom>
        </p:spPr>
      </p:pic>
      <p:pic>
        <p:nvPicPr>
          <p:cNvPr id="13" name="Picture 12" descr="A number and a person with a black background&#10;&#10;AI-generated content may be incorrect.">
            <a:extLst>
              <a:ext uri="{FF2B5EF4-FFF2-40B4-BE49-F238E27FC236}">
                <a16:creationId xmlns:a16="http://schemas.microsoft.com/office/drawing/2014/main" id="{56CC21EB-B810-D439-2BED-22372D3777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38082" y="536045"/>
            <a:ext cx="4033458" cy="1543573"/>
          </a:xfrm>
          <a:prstGeom prst="rect">
            <a:avLst/>
          </a:prstGeom>
        </p:spPr>
      </p:pic>
      <p:pic>
        <p:nvPicPr>
          <p:cNvPr id="5" name="Picture 4" descr="A person holding a fabric&#10;&#10;AI-generated content may be incorrect.">
            <a:extLst>
              <a:ext uri="{FF2B5EF4-FFF2-40B4-BE49-F238E27FC236}">
                <a16:creationId xmlns:a16="http://schemas.microsoft.com/office/drawing/2014/main" id="{FE01E43B-E3D0-4E6B-ED2B-ABEA7B102E60}"/>
              </a:ext>
            </a:extLst>
          </p:cNvPr>
          <p:cNvPicPr>
            <a:picLocks noChangeAspect="1"/>
          </p:cNvPicPr>
          <p:nvPr/>
        </p:nvPicPr>
        <p:blipFill>
          <a:blip r:embed="rId11" cstate="print">
            <a:extLst>
              <a:ext uri="{28A0092B-C50C-407E-A947-70E740481C1C}">
                <a14:useLocalDpi xmlns:a14="http://schemas.microsoft.com/office/drawing/2010/main" val="0"/>
              </a:ext>
            </a:extLst>
          </a:blip>
          <a:srcRect l="11211" t="13788" r="592" b="24514"/>
          <a:stretch>
            <a:fillRect/>
          </a:stretch>
        </p:blipFill>
        <p:spPr>
          <a:xfrm>
            <a:off x="18145104" y="33461168"/>
            <a:ext cx="13050254" cy="5158004"/>
          </a:xfrm>
          <a:prstGeom prst="rect">
            <a:avLst/>
          </a:prstGeom>
        </p:spPr>
      </p:pic>
      <p:sp>
        <p:nvSpPr>
          <p:cNvPr id="9" name="TextBox 8"/>
          <p:cNvSpPr txBox="1"/>
          <p:nvPr/>
        </p:nvSpPr>
        <p:spPr>
          <a:xfrm>
            <a:off x="17157255" y="38982271"/>
            <a:ext cx="14434282" cy="6318910"/>
          </a:xfrm>
          <a:prstGeom prst="rect">
            <a:avLst/>
          </a:prstGeom>
          <a:noFill/>
        </p:spPr>
        <p:txBody>
          <a:bodyPr wrap="square" lIns="104013" tIns="52007" rIns="104013" bIns="52007" rtlCol="0">
            <a:spAutoFit/>
          </a:bodyPr>
          <a:lstStyle/>
          <a:p>
            <a:pPr>
              <a:lnSpc>
                <a:spcPts val="4500"/>
              </a:lnSpc>
              <a:spcAft>
                <a:spcPts val="1200"/>
              </a:spcAft>
            </a:pPr>
            <a:r>
              <a:rPr lang="en-US" sz="3500" b="1" dirty="0">
                <a:solidFill>
                  <a:srgbClr val="002060"/>
                </a:solidFill>
                <a:latin typeface="Poppins" pitchFamily="2" charset="77"/>
                <a:ea typeface="Arial" charset="0"/>
                <a:cs typeface="Poppins" pitchFamily="2" charset="77"/>
              </a:rPr>
              <a:t>CONCLUSION</a:t>
            </a:r>
          </a:p>
          <a:p>
            <a:pPr algn="just">
              <a:lnSpc>
                <a:spcPts val="4500"/>
              </a:lnSpc>
              <a:spcAft>
                <a:spcPts val="1200"/>
              </a:spcAft>
            </a:pPr>
            <a:r>
              <a:rPr lang="en-US" sz="4000" dirty="0">
                <a:solidFill>
                  <a:srgbClr val="002060"/>
                </a:solidFill>
              </a:rPr>
              <a:t>Leveraging on proven high impact ASRH activities such as the Mums’ session has been seen to be effective as it has fostered communal support and acceptability for ASRH and thus creating enabling environment for ASRH services. </a:t>
            </a:r>
          </a:p>
          <a:p>
            <a:pPr algn="just">
              <a:lnSpc>
                <a:spcPts val="4500"/>
              </a:lnSpc>
              <a:spcAft>
                <a:spcPts val="1200"/>
              </a:spcAft>
            </a:pPr>
            <a:r>
              <a:rPr lang="en-US" sz="4000" dirty="0">
                <a:solidFill>
                  <a:srgbClr val="002060"/>
                </a:solidFill>
              </a:rPr>
              <a:t>The vocational skills approach as an entry point has also yielded great number of referrals and improved access to SRH information, counselling and contraceptive use in the designated health facilities in Ogun State</a:t>
            </a:r>
            <a:endParaRPr lang="en-US" sz="4000" b="1" dirty="0">
              <a:solidFill>
                <a:srgbClr val="002060"/>
              </a:solidFill>
              <a:ea typeface="Arial" charset="0"/>
              <a:cs typeface="Poppins" pitchFamily="2" charset="77"/>
            </a:endParaRPr>
          </a:p>
          <a:p>
            <a:pPr>
              <a:lnSpc>
                <a:spcPts val="4500"/>
              </a:lnSpc>
              <a:spcAft>
                <a:spcPts val="1200"/>
              </a:spcAft>
            </a:pPr>
            <a:endParaRPr lang="en-US" sz="3500" b="1" dirty="0">
              <a:latin typeface="Poppins" pitchFamily="2" charset="77"/>
              <a:ea typeface="Arial" charset="0"/>
              <a:cs typeface="Poppins" pitchFamily="2" charset="77"/>
            </a:endParaRPr>
          </a:p>
        </p:txBody>
      </p:sp>
    </p:spTree>
    <p:extLst>
      <p:ext uri="{BB962C8B-B14F-4D97-AF65-F5344CB8AC3E}">
        <p14:creationId xmlns:p14="http://schemas.microsoft.com/office/powerpoint/2010/main" val="3003440709"/>
      </p:ext>
    </p:extLst>
  </p:cSld>
  <p:clrMapOvr>
    <a:masterClrMapping/>
  </p:clrMapOvr>
</p:sld>
</file>

<file path=ppt/theme/theme1.xml><?xml version="1.0" encoding="utf-8"?>
<a:theme xmlns:a="http://schemas.openxmlformats.org/drawingml/2006/main" name="Theme1">
  <a:themeElements>
    <a:clrScheme name="PSI">
      <a:dk1>
        <a:srgbClr val="000000"/>
      </a:dk1>
      <a:lt1>
        <a:srgbClr val="FFFFFF"/>
      </a:lt1>
      <a:dk2>
        <a:srgbClr val="000000"/>
      </a:dk2>
      <a:lt2>
        <a:srgbClr val="808080"/>
      </a:lt2>
      <a:accent1>
        <a:srgbClr val="EE8616"/>
      </a:accent1>
      <a:accent2>
        <a:srgbClr val="BFD730"/>
      </a:accent2>
      <a:accent3>
        <a:srgbClr val="FFFFFF"/>
      </a:accent3>
      <a:accent4>
        <a:srgbClr val="00B5E1"/>
      </a:accent4>
      <a:accent5>
        <a:srgbClr val="BFBFBF"/>
      </a:accent5>
      <a:accent6>
        <a:srgbClr val="BFBFBF"/>
      </a:accent6>
      <a:hlink>
        <a:srgbClr val="EE8616"/>
      </a:hlink>
      <a:folHlink>
        <a:srgbClr val="BFBFB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9A651F-F975-4B45-A04B-C4D9DA965A31}" vid="{0AB358FA-585E-8C46-AF13-ED585132A9D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AE9A651F-F975-4B45-A04B-C4D9DA965A31}" vid="{028778E4-5708-0D49-BED3-4EE65C7D75BE}"/>
    </a:ext>
  </a:extLst>
</a:theme>
</file>

<file path=ppt/theme/theme3.xml><?xml version="1.0" encoding="utf-8"?>
<a:theme xmlns:a="http://schemas.openxmlformats.org/drawingml/2006/main" name="PSI">
  <a:themeElements>
    <a:clrScheme name="PSI Brand 1">
      <a:dk1>
        <a:srgbClr val="000000"/>
      </a:dk1>
      <a:lt1>
        <a:srgbClr val="FFFFFF"/>
      </a:lt1>
      <a:dk2>
        <a:srgbClr val="000000"/>
      </a:dk2>
      <a:lt2>
        <a:srgbClr val="FFFFFF"/>
      </a:lt2>
      <a:accent1>
        <a:srgbClr val="F36E20"/>
      </a:accent1>
      <a:accent2>
        <a:srgbClr val="FFF35C"/>
      </a:accent2>
      <a:accent3>
        <a:srgbClr val="EE4799"/>
      </a:accent3>
      <a:accent4>
        <a:srgbClr val="00AC68"/>
      </a:accent4>
      <a:accent5>
        <a:srgbClr val="8EC8C8"/>
      </a:accent5>
      <a:accent6>
        <a:srgbClr val="70517F"/>
      </a:accent6>
      <a:hlink>
        <a:srgbClr val="0563C1"/>
      </a:hlink>
      <a:folHlink>
        <a:srgbClr val="C04F8D"/>
      </a:folHlink>
    </a:clrScheme>
    <a:fontScheme name="A360">
      <a:majorFont>
        <a:latin typeface="Poppins Bold"/>
        <a:ea typeface=""/>
        <a:cs typeface=""/>
      </a:majorFont>
      <a:minorFont>
        <a:latin typeface="Robot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AE9A651F-F975-4B45-A04B-C4D9DA965A31}" vid="{2E8EC63F-0234-E145-9360-DEC05F205BA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E08CC696184A4EAF1EC7095BAD2AA1" ma:contentTypeVersion="19" ma:contentTypeDescription="Create a new document." ma:contentTypeScope="" ma:versionID="b4bbd7e41f808a8fcf2da1ed19a8a1f5">
  <xsd:schema xmlns:xsd="http://www.w3.org/2001/XMLSchema" xmlns:xs="http://www.w3.org/2001/XMLSchema" xmlns:p="http://schemas.microsoft.com/office/2006/metadata/properties" xmlns:ns2="a61ac17d-acd7-4541-bae9-b373390ade19" xmlns:ns3="4c809d59-d92c-4eeb-8e61-f697f9bbde70" xmlns:ns4="2b04e3bf-eb77-48e0-9993-e01b67b1c33a" targetNamespace="http://schemas.microsoft.com/office/2006/metadata/properties" ma:root="true" ma:fieldsID="b1aa8391d95b9a8d443ab1db47ccaed4" ns2:_="" ns3:_="" ns4:_="">
    <xsd:import namespace="a61ac17d-acd7-4541-bae9-b373390ade19"/>
    <xsd:import namespace="4c809d59-d92c-4eeb-8e61-f697f9bbde70"/>
    <xsd:import namespace="2b04e3bf-eb77-48e0-9993-e01b67b1c3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ac17d-acd7-4541-bae9-b373390ad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be66e25-6253-4f8b-9755-5684a1ad78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809d59-d92c-4eeb-8e61-f697f9bbde7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4e3bf-eb77-48e0-9993-e01b67b1c33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aa3cf98-e111-4e77-b6fe-f4731449b4e9}" ma:internalName="TaxCatchAll" ma:showField="CatchAllData" ma:web="4c809d59-d92c-4eeb-8e61-f697f9bbde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04e3bf-eb77-48e0-9993-e01b67b1c33a" xsi:nil="true"/>
    <SharedWithUsers xmlns="4c809d59-d92c-4eeb-8e61-f697f9bbde70">
      <UserInfo>
        <DisplayName>Jennifer Marcy</DisplayName>
        <AccountId>127</AccountId>
        <AccountType/>
      </UserInfo>
    </SharedWithUsers>
    <lcf76f155ced4ddcb4097134ff3c332f xmlns="a61ac17d-acd7-4541-bae9-b373390ade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BA353A1-562B-4848-84BC-5336F8FF67B6}"/>
</file>

<file path=customXml/itemProps2.xml><?xml version="1.0" encoding="utf-8"?>
<ds:datastoreItem xmlns:ds="http://schemas.openxmlformats.org/officeDocument/2006/customXml" ds:itemID="{5ACCC763-F7A7-4366-86C7-13002A40C9B5}">
  <ds:schemaRefs>
    <ds:schemaRef ds:uri="http://schemas.microsoft.com/sharepoint/v3/contenttype/forms"/>
  </ds:schemaRefs>
</ds:datastoreItem>
</file>

<file path=customXml/itemProps3.xml><?xml version="1.0" encoding="utf-8"?>
<ds:datastoreItem xmlns:ds="http://schemas.openxmlformats.org/officeDocument/2006/customXml" ds:itemID="{61B31443-375B-4B79-8BCC-E4470550FF7B}">
  <ds:schemaRefs>
    <ds:schemaRef ds:uri="http://purl.org/dc/elements/1.1/"/>
    <ds:schemaRef ds:uri="http://schemas.microsoft.com/office/2006/metadata/properties"/>
    <ds:schemaRef ds:uri="http://purl.org/dc/terms/"/>
    <ds:schemaRef ds:uri="bd764cbc-c419-4236-aab3-521ef1c0cd84"/>
    <ds:schemaRef ds:uri="be773b0d-bcb9-427a-ac58-338f450f6bbc"/>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2b04e3bf-eb77-48e0-9993-e01b67b1c33a"/>
    <ds:schemaRef ds:uri="4c809d59-d92c-4eeb-8e61-f697f9bbde70"/>
    <ds:schemaRef ds:uri="a61ac17d-acd7-4541-bae9-b373390ade19"/>
  </ds:schemaRefs>
</ds:datastoreItem>
</file>

<file path=docProps/app.xml><?xml version="1.0" encoding="utf-8"?>
<Properties xmlns="http://schemas.openxmlformats.org/officeDocument/2006/extended-properties" xmlns:vt="http://schemas.openxmlformats.org/officeDocument/2006/docPropsVTypes">
  <Template>Poster Template Better A360</Template>
  <TotalTime>493</TotalTime>
  <Words>360</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vt:i4>
      </vt:variant>
    </vt:vector>
  </HeadingPairs>
  <TitlesOfParts>
    <vt:vector size="18" baseType="lpstr">
      <vt:lpstr>Arial</vt:lpstr>
      <vt:lpstr>Arial MT</vt:lpstr>
      <vt:lpstr>Arial Narrow</vt:lpstr>
      <vt:lpstr>Calibri</vt:lpstr>
      <vt:lpstr>Montserrat-Regular</vt:lpstr>
      <vt:lpstr>Poppins</vt:lpstr>
      <vt:lpstr>Poppins Black</vt:lpstr>
      <vt:lpstr>Poppins Bold</vt:lpstr>
      <vt:lpstr>Poppins Light</vt:lpstr>
      <vt:lpstr>Poppins SemiBold</vt:lpstr>
      <vt:lpstr>Roboto</vt:lpstr>
      <vt:lpstr>Roboto Light</vt:lpstr>
      <vt:lpstr>Roboto Thin</vt:lpstr>
      <vt:lpstr>Wingdings</vt:lpstr>
      <vt:lpstr>Theme1</vt:lpstr>
      <vt:lpstr>Custom Design</vt:lpstr>
      <vt:lpstr>PSI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Meghan Cutherell</dc:creator>
  <cp:lastModifiedBy>Olusola Olamide Oyewole</cp:lastModifiedBy>
  <cp:revision>9</cp:revision>
  <dcterms:created xsi:type="dcterms:W3CDTF">2025-10-02T15:39:12Z</dcterms:created>
  <dcterms:modified xsi:type="dcterms:W3CDTF">2025-10-24T18:31:18Z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0x0101007DE08CC696184A4EAF1EC7095BAD2AA1</vt:lpwstr>
  </property>
  <property fmtid="{D5CDD505-2E9C-101B-9397-08002B2CF9AE}" pid="3" name="Country">
    <vt:lpwstr/>
  </property>
  <property fmtid="{D5CDD505-2E9C-101B-9397-08002B2CF9AE}" pid="4" name="DocType">
    <vt:lpwstr/>
  </property>
  <property fmtid="{D5CDD505-2E9C-101B-9397-08002B2CF9AE}" pid="5" name="MediaServiceImageTags">
    <vt:lpwstr/>
  </property>
</Properties>
</file>