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0" r:id="rId6"/>
  </p:sldMasterIdLst>
  <p:notesMasterIdLst>
    <p:notesMasterId r:id="rId8"/>
  </p:notesMasterIdLst>
  <p:sldIdLst>
    <p:sldId id="256" r:id="rId7"/>
  </p:sldIdLst>
  <p:sldSz cx="32004000" cy="51206400"/>
  <p:notesSz cx="6858000" cy="9144000"/>
  <p:defaultTextStyle>
    <a:defPPr>
      <a:defRPr lang="en-US"/>
    </a:defPPr>
    <a:lvl1pPr marL="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774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548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13227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50970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87125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264550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641976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9019402" algn="l" defTabSz="4754850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44" userDrawn="1">
          <p15:clr>
            <a:srgbClr val="A4A3A4"/>
          </p15:clr>
        </p15:guide>
        <p15:guide id="2" pos="9792" userDrawn="1">
          <p15:clr>
            <a:srgbClr val="A4A3A4"/>
          </p15:clr>
        </p15:guide>
        <p15:guide id="3" pos="10368" userDrawn="1">
          <p15:clr>
            <a:srgbClr val="A4A3A4"/>
          </p15:clr>
        </p15:guide>
        <p15:guide id="4" pos="744" userDrawn="1">
          <p15:clr>
            <a:srgbClr val="A4A3A4"/>
          </p15:clr>
        </p15:guide>
        <p15:guide id="5" pos="19392" userDrawn="1">
          <p15:clr>
            <a:srgbClr val="A4A3A4"/>
          </p15:clr>
        </p15:guide>
        <p15:guide id="6" orient="horz" pos="25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D9FC61-C227-7728-744E-89CF3F7D857B}" name="Meghan Cutherell" initials="MC" userId="S::mcutherell@psi.org::96095c98-60c8-48e5-abc8-f8beb36d5a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799"/>
    <a:srgbClr val="FAF162"/>
    <a:srgbClr val="8FC9C8"/>
    <a:srgbClr val="00AC69"/>
    <a:srgbClr val="EE8616"/>
    <a:srgbClr val="EA6B24"/>
    <a:srgbClr val="CF5063"/>
    <a:srgbClr val="65962B"/>
    <a:srgbClr val="807F83"/>
    <a:srgbClr val="FBC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2ACC1-58AD-41F4-A343-F3BA01DE3CCC}" v="258" dt="2025-10-24T13:51:27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744"/>
        <p:guide pos="9792"/>
        <p:guide pos="10368"/>
        <p:guide pos="744"/>
        <p:guide pos="19392"/>
        <p:guide orient="horz" pos="2529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Cutherell" userId="96095c98-60c8-48e5-abc8-f8beb36d5ad0" providerId="ADAL" clId="{4845B471-0447-4EBC-A9FA-4275AA3AF2FE}"/>
    <pc:docChg chg="undo custSel modSld">
      <pc:chgData name="Meghan Cutherell" userId="96095c98-60c8-48e5-abc8-f8beb36d5ad0" providerId="ADAL" clId="{4845B471-0447-4EBC-A9FA-4275AA3AF2FE}" dt="2025-10-24T11:53:08.045" v="55" actId="207"/>
      <pc:docMkLst>
        <pc:docMk/>
      </pc:docMkLst>
      <pc:sldChg chg="modSp mod modCm">
        <pc:chgData name="Meghan Cutherell" userId="96095c98-60c8-48e5-abc8-f8beb36d5ad0" providerId="ADAL" clId="{4845B471-0447-4EBC-A9FA-4275AA3AF2FE}" dt="2025-10-24T11:53:08.045" v="55" actId="207"/>
        <pc:sldMkLst>
          <pc:docMk/>
          <pc:sldMk cId="3003440709" sldId="256"/>
        </pc:sldMkLst>
        <pc:spChg chg="mod">
          <ac:chgData name="Meghan Cutherell" userId="96095c98-60c8-48e5-abc8-f8beb36d5ad0" providerId="ADAL" clId="{4845B471-0447-4EBC-A9FA-4275AA3AF2FE}" dt="2025-10-21T18:11:59.788" v="52" actId="14100"/>
          <ac:spMkLst>
            <pc:docMk/>
            <pc:sldMk cId="3003440709" sldId="256"/>
            <ac:spMk id="11" creationId="{08882614-911C-B28D-3F2E-6A3A13589465}"/>
          </ac:spMkLst>
        </pc:spChg>
        <pc:spChg chg="mod">
          <ac:chgData name="Meghan Cutherell" userId="96095c98-60c8-48e5-abc8-f8beb36d5ad0" providerId="ADAL" clId="{4845B471-0447-4EBC-A9FA-4275AA3AF2FE}" dt="2025-10-21T18:12:07.296" v="53" actId="1076"/>
          <ac:spMkLst>
            <pc:docMk/>
            <pc:sldMk cId="3003440709" sldId="256"/>
            <ac:spMk id="24" creationId="{9679CEE1-19D2-163F-9825-B3F604F56CAF}"/>
          </ac:spMkLst>
        </pc:spChg>
        <pc:spChg chg="mod">
          <ac:chgData name="Meghan Cutherell" userId="96095c98-60c8-48e5-abc8-f8beb36d5ad0" providerId="ADAL" clId="{4845B471-0447-4EBC-A9FA-4275AA3AF2FE}" dt="2025-10-21T18:08:12.630" v="33" actId="20577"/>
          <ac:spMkLst>
            <pc:docMk/>
            <pc:sldMk cId="3003440709" sldId="256"/>
            <ac:spMk id="41" creationId="{6C227076-3A40-394C-4489-73070617DA28}"/>
          </ac:spMkLst>
        </pc:spChg>
        <pc:spChg chg="mod">
          <ac:chgData name="Meghan Cutherell" userId="96095c98-60c8-48e5-abc8-f8beb36d5ad0" providerId="ADAL" clId="{4845B471-0447-4EBC-A9FA-4275AA3AF2FE}" dt="2025-10-24T11:53:08.045" v="55" actId="207"/>
          <ac:spMkLst>
            <pc:docMk/>
            <pc:sldMk cId="3003440709" sldId="256"/>
            <ac:spMk id="54" creationId="{00000000-0000-0000-0000-000000000000}"/>
          </ac:spMkLst>
        </pc:spChg>
        <pc:graphicFrameChg chg="mod modGraphic">
          <ac:chgData name="Meghan Cutherell" userId="96095c98-60c8-48e5-abc8-f8beb36d5ad0" providerId="ADAL" clId="{4845B471-0447-4EBC-A9FA-4275AA3AF2FE}" dt="2025-10-21T18:12:19.172" v="54" actId="13926"/>
          <ac:graphicFrameMkLst>
            <pc:docMk/>
            <pc:sldMk cId="3003440709" sldId="256"/>
            <ac:graphicFrameMk id="10" creationId="{B39DF4FC-9AA3-7A2D-B49B-4A94AF085E4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eghan Cutherell" userId="96095c98-60c8-48e5-abc8-f8beb36d5ad0" providerId="ADAL" clId="{4845B471-0447-4EBC-A9FA-4275AA3AF2FE}" dt="2025-10-21T18:08:12.630" v="33" actId="20577"/>
              <pc2:cmMkLst xmlns:pc2="http://schemas.microsoft.com/office/powerpoint/2019/9/main/command">
                <pc:docMk/>
                <pc:sldMk cId="3003440709" sldId="256"/>
                <pc2:cmMk id="{4129B223-36A1-4A5E-BC81-560623D08F5D}"/>
              </pc2:cmMkLst>
            </pc226:cmChg>
          </p:ext>
        </pc:extLst>
      </pc:sldChg>
    </pc:docChg>
  </pc:docChgLst>
  <pc:docChgLst>
    <pc:chgData name="Abednego Musau" userId="3bd0e0f3-3202-45c6-b544-f3477ff24033" providerId="ADAL" clId="{002E5C49-B607-48A3-B130-48C30A29E0A7}"/>
    <pc:docChg chg="undo redo custSel modSld sldOrd">
      <pc:chgData name="Abednego Musau" userId="3bd0e0f3-3202-45c6-b544-f3477ff24033" providerId="ADAL" clId="{002E5C49-B607-48A3-B130-48C30A29E0A7}" dt="2025-10-24T13:51:07.292" v="3193" actId="1076"/>
      <pc:docMkLst>
        <pc:docMk/>
      </pc:docMkLst>
      <pc:sldChg chg="addSp delSp modSp mod ord">
        <pc:chgData name="Abednego Musau" userId="3bd0e0f3-3202-45c6-b544-f3477ff24033" providerId="ADAL" clId="{002E5C49-B607-48A3-B130-48C30A29E0A7}" dt="2025-10-24T13:51:07.292" v="3193" actId="1076"/>
        <pc:sldMkLst>
          <pc:docMk/>
          <pc:sldMk cId="3003440709" sldId="256"/>
        </pc:sldMkLst>
        <pc:spChg chg="mod">
          <ac:chgData name="Abednego Musau" userId="3bd0e0f3-3202-45c6-b544-f3477ff24033" providerId="ADAL" clId="{002E5C49-B607-48A3-B130-48C30A29E0A7}" dt="2025-10-24T13:51:07.292" v="3193" actId="1076"/>
          <ac:spMkLst>
            <pc:docMk/>
            <pc:sldMk cId="3003440709" sldId="256"/>
            <ac:spMk id="2" creationId="{8DB91E30-FA39-0945-C773-7AE74F6F098C}"/>
          </ac:spMkLst>
        </pc:spChg>
        <pc:spChg chg="mod">
          <ac:chgData name="Abednego Musau" userId="3bd0e0f3-3202-45c6-b544-f3477ff24033" providerId="ADAL" clId="{002E5C49-B607-48A3-B130-48C30A29E0A7}" dt="2025-10-21T10:17:49.413" v="1669" actId="20577"/>
          <ac:spMkLst>
            <pc:docMk/>
            <pc:sldMk cId="3003440709" sldId="256"/>
            <ac:spMk id="4" creationId="{00000000-0000-0000-0000-000000000000}"/>
          </ac:spMkLst>
        </pc:spChg>
        <pc:spChg chg="mod">
          <ac:chgData name="Abednego Musau" userId="3bd0e0f3-3202-45c6-b544-f3477ff24033" providerId="ADAL" clId="{002E5C49-B607-48A3-B130-48C30A29E0A7}" dt="2025-10-24T13:25:15.733" v="3040" actId="14100"/>
          <ac:spMkLst>
            <pc:docMk/>
            <pc:sldMk cId="3003440709" sldId="256"/>
            <ac:spMk id="7" creationId="{9CE87C72-3DC2-AFEC-5A5F-85B0C64AF68D}"/>
          </ac:spMkLst>
        </pc:spChg>
        <pc:spChg chg="mod">
          <ac:chgData name="Abednego Musau" userId="3bd0e0f3-3202-45c6-b544-f3477ff24033" providerId="ADAL" clId="{002E5C49-B607-48A3-B130-48C30A29E0A7}" dt="2025-10-24T13:24:48.797" v="3037" actId="14100"/>
          <ac:spMkLst>
            <pc:docMk/>
            <pc:sldMk cId="3003440709" sldId="256"/>
            <ac:spMk id="8" creationId="{00000000-0000-0000-0000-000000000000}"/>
          </ac:spMkLst>
        </pc:spChg>
        <pc:spChg chg="add mod">
          <ac:chgData name="Abednego Musau" userId="3bd0e0f3-3202-45c6-b544-f3477ff24033" providerId="ADAL" clId="{002E5C49-B607-48A3-B130-48C30A29E0A7}" dt="2025-10-24T13:25:35.201" v="3047" actId="20577"/>
          <ac:spMkLst>
            <pc:docMk/>
            <pc:sldMk cId="3003440709" sldId="256"/>
            <ac:spMk id="9" creationId="{7FECDE59-8319-722F-B102-7B225CA63D94}"/>
          </ac:spMkLst>
        </pc:spChg>
        <pc:spChg chg="add mod">
          <ac:chgData name="Abednego Musau" userId="3bd0e0f3-3202-45c6-b544-f3477ff24033" providerId="ADAL" clId="{002E5C49-B607-48A3-B130-48C30A29E0A7}" dt="2025-10-24T13:50:46.790" v="3192" actId="14100"/>
          <ac:spMkLst>
            <pc:docMk/>
            <pc:sldMk cId="3003440709" sldId="256"/>
            <ac:spMk id="11" creationId="{08882614-911C-B28D-3F2E-6A3A13589465}"/>
          </ac:spMkLst>
        </pc:spChg>
        <pc:spChg chg="add mod">
          <ac:chgData name="Abednego Musau" userId="3bd0e0f3-3202-45c6-b544-f3477ff24033" providerId="ADAL" clId="{002E5C49-B607-48A3-B130-48C30A29E0A7}" dt="2025-10-24T13:50:37.454" v="3191" actId="14100"/>
          <ac:spMkLst>
            <pc:docMk/>
            <pc:sldMk cId="3003440709" sldId="256"/>
            <ac:spMk id="14" creationId="{2BAAF784-4BBD-CEA8-CD9B-2ED8E684FEF3}"/>
          </ac:spMkLst>
        </pc:spChg>
        <pc:spChg chg="add del mod">
          <ac:chgData name="Abednego Musau" userId="3bd0e0f3-3202-45c6-b544-f3477ff24033" providerId="ADAL" clId="{002E5C49-B607-48A3-B130-48C30A29E0A7}" dt="2025-10-24T12:59:07.968" v="2639" actId="21"/>
          <ac:spMkLst>
            <pc:docMk/>
            <pc:sldMk cId="3003440709" sldId="256"/>
            <ac:spMk id="16" creationId="{8066303D-A040-9FEB-358D-FEAD23A602C8}"/>
          </ac:spMkLst>
        </pc:spChg>
        <pc:spChg chg="add del mod">
          <ac:chgData name="Abednego Musau" userId="3bd0e0f3-3202-45c6-b544-f3477ff24033" providerId="ADAL" clId="{002E5C49-B607-48A3-B130-48C30A29E0A7}" dt="2025-10-24T12:59:07.968" v="2639" actId="21"/>
          <ac:spMkLst>
            <pc:docMk/>
            <pc:sldMk cId="3003440709" sldId="256"/>
            <ac:spMk id="20" creationId="{7D9C9617-57E4-5AA2-F0A4-765493705858}"/>
          </ac:spMkLst>
        </pc:spChg>
        <pc:spChg chg="add del mod">
          <ac:chgData name="Abednego Musau" userId="3bd0e0f3-3202-45c6-b544-f3477ff24033" providerId="ADAL" clId="{002E5C49-B607-48A3-B130-48C30A29E0A7}" dt="2025-10-24T12:59:07.968" v="2639" actId="21"/>
          <ac:spMkLst>
            <pc:docMk/>
            <pc:sldMk cId="3003440709" sldId="256"/>
            <ac:spMk id="21" creationId="{987C09BC-B388-23B7-F1B7-BB71AFFB2BB5}"/>
          </ac:spMkLst>
        </pc:spChg>
        <pc:spChg chg="add mod">
          <ac:chgData name="Abednego Musau" userId="3bd0e0f3-3202-45c6-b544-f3477ff24033" providerId="ADAL" clId="{002E5C49-B607-48A3-B130-48C30A29E0A7}" dt="2025-10-24T13:09:26.898" v="2858" actId="1076"/>
          <ac:spMkLst>
            <pc:docMk/>
            <pc:sldMk cId="3003440709" sldId="256"/>
            <ac:spMk id="23" creationId="{D7A95906-BEF9-9411-F1B0-297FDA2EFBF2}"/>
          </ac:spMkLst>
        </pc:spChg>
        <pc:spChg chg="add mod">
          <ac:chgData name="Abednego Musau" userId="3bd0e0f3-3202-45c6-b544-f3477ff24033" providerId="ADAL" clId="{002E5C49-B607-48A3-B130-48C30A29E0A7}" dt="2025-10-24T13:26:38.877" v="3052" actId="1076"/>
          <ac:spMkLst>
            <pc:docMk/>
            <pc:sldMk cId="3003440709" sldId="256"/>
            <ac:spMk id="24" creationId="{9679CEE1-19D2-163F-9825-B3F604F56CAF}"/>
          </ac:spMkLst>
        </pc:spChg>
        <pc:spChg chg="add del mod">
          <ac:chgData name="Abednego Musau" userId="3bd0e0f3-3202-45c6-b544-f3477ff24033" providerId="ADAL" clId="{002E5C49-B607-48A3-B130-48C30A29E0A7}" dt="2025-10-24T13:02:34.227" v="2679" actId="478"/>
          <ac:spMkLst>
            <pc:docMk/>
            <pc:sldMk cId="3003440709" sldId="256"/>
            <ac:spMk id="25" creationId="{A2B8B9D3-FB3C-CB86-9F77-6FD39AC9BBFF}"/>
          </ac:spMkLst>
        </pc:spChg>
        <pc:spChg chg="add mod">
          <ac:chgData name="Abednego Musau" userId="3bd0e0f3-3202-45c6-b544-f3477ff24033" providerId="ADAL" clId="{002E5C49-B607-48A3-B130-48C30A29E0A7}" dt="2025-10-24T13:00:02.865" v="2649" actId="1076"/>
          <ac:spMkLst>
            <pc:docMk/>
            <pc:sldMk cId="3003440709" sldId="256"/>
            <ac:spMk id="26" creationId="{8066303D-A040-9FEB-358D-FEAD23A602C8}"/>
          </ac:spMkLst>
        </pc:spChg>
        <pc:spChg chg="add mod">
          <ac:chgData name="Abednego Musau" userId="3bd0e0f3-3202-45c6-b544-f3477ff24033" providerId="ADAL" clId="{002E5C49-B607-48A3-B130-48C30A29E0A7}" dt="2025-10-24T13:00:07.080" v="2650" actId="1076"/>
          <ac:spMkLst>
            <pc:docMk/>
            <pc:sldMk cId="3003440709" sldId="256"/>
            <ac:spMk id="27" creationId="{7D9C9617-57E4-5AA2-F0A4-765493705858}"/>
          </ac:spMkLst>
        </pc:spChg>
        <pc:spChg chg="mod">
          <ac:chgData name="Abednego Musau" userId="3bd0e0f3-3202-45c6-b544-f3477ff24033" providerId="ADAL" clId="{002E5C49-B607-48A3-B130-48C30A29E0A7}" dt="2025-10-24T13:25:13.296" v="3039" actId="14100"/>
          <ac:spMkLst>
            <pc:docMk/>
            <pc:sldMk cId="3003440709" sldId="256"/>
            <ac:spMk id="28" creationId="{00000000-0000-0000-0000-000000000000}"/>
          </ac:spMkLst>
        </pc:spChg>
        <pc:spChg chg="add mod">
          <ac:chgData name="Abednego Musau" userId="3bd0e0f3-3202-45c6-b544-f3477ff24033" providerId="ADAL" clId="{002E5C49-B607-48A3-B130-48C30A29E0A7}" dt="2025-10-24T12:59:33.810" v="2645" actId="1076"/>
          <ac:spMkLst>
            <pc:docMk/>
            <pc:sldMk cId="3003440709" sldId="256"/>
            <ac:spMk id="29" creationId="{987C09BC-B388-23B7-F1B7-BB71AFFB2BB5}"/>
          </ac:spMkLst>
        </pc:spChg>
        <pc:spChg chg="add del mod">
          <ac:chgData name="Abednego Musau" userId="3bd0e0f3-3202-45c6-b544-f3477ff24033" providerId="ADAL" clId="{002E5C49-B607-48A3-B130-48C30A29E0A7}" dt="2025-10-24T13:34:38.367" v="3100" actId="21"/>
          <ac:spMkLst>
            <pc:docMk/>
            <pc:sldMk cId="3003440709" sldId="256"/>
            <ac:spMk id="33" creationId="{F5F3AA72-70A4-46CB-2FED-34C55AE6D041}"/>
          </ac:spMkLst>
        </pc:spChg>
        <pc:spChg chg="add">
          <ac:chgData name="Abednego Musau" userId="3bd0e0f3-3202-45c6-b544-f3477ff24033" providerId="ADAL" clId="{002E5C49-B607-48A3-B130-48C30A29E0A7}" dt="2025-10-21T11:20:59.113" v="2457"/>
          <ac:spMkLst>
            <pc:docMk/>
            <pc:sldMk cId="3003440709" sldId="256"/>
            <ac:spMk id="35" creationId="{4F699EAB-E9FE-687D-BDF8-58F4E4C4157B}"/>
          </ac:spMkLst>
        </pc:spChg>
        <pc:spChg chg="add mod">
          <ac:chgData name="Abednego Musau" userId="3bd0e0f3-3202-45c6-b544-f3477ff24033" providerId="ADAL" clId="{002E5C49-B607-48A3-B130-48C30A29E0A7}" dt="2025-10-24T13:36:17.617" v="3116" actId="1076"/>
          <ac:spMkLst>
            <pc:docMk/>
            <pc:sldMk cId="3003440709" sldId="256"/>
            <ac:spMk id="37" creationId="{F5F3AA72-70A4-46CB-2FED-34C55AE6D041}"/>
          </ac:spMkLst>
        </pc:spChg>
        <pc:spChg chg="mod">
          <ac:chgData name="Abednego Musau" userId="3bd0e0f3-3202-45c6-b544-f3477ff24033" providerId="ADAL" clId="{002E5C49-B607-48A3-B130-48C30A29E0A7}" dt="2025-10-24T13:24:09.565" v="3033" actId="6549"/>
          <ac:spMkLst>
            <pc:docMk/>
            <pc:sldMk cId="3003440709" sldId="256"/>
            <ac:spMk id="41" creationId="{6C227076-3A40-394C-4489-73070617DA28}"/>
          </ac:spMkLst>
        </pc:spChg>
        <pc:spChg chg="del mod">
          <ac:chgData name="Abednego Musau" userId="3bd0e0f3-3202-45c6-b544-f3477ff24033" providerId="ADAL" clId="{002E5C49-B607-48A3-B130-48C30A29E0A7}" dt="2025-10-24T13:02:14.004" v="2675" actId="478"/>
          <ac:spMkLst>
            <pc:docMk/>
            <pc:sldMk cId="3003440709" sldId="256"/>
            <ac:spMk id="44" creationId="{36AF1875-F816-348A-4DC2-2862A8A15D4C}"/>
          </ac:spMkLst>
        </pc:spChg>
        <pc:spChg chg="mod">
          <ac:chgData name="Abednego Musau" userId="3bd0e0f3-3202-45c6-b544-f3477ff24033" providerId="ADAL" clId="{002E5C49-B607-48A3-B130-48C30A29E0A7}" dt="2025-10-24T13:27:23.243" v="3058" actId="14100"/>
          <ac:spMkLst>
            <pc:docMk/>
            <pc:sldMk cId="3003440709" sldId="256"/>
            <ac:spMk id="54" creationId="{00000000-0000-0000-0000-000000000000}"/>
          </ac:spMkLst>
        </pc:spChg>
        <pc:spChg chg="mod">
          <ac:chgData name="Abednego Musau" userId="3bd0e0f3-3202-45c6-b544-f3477ff24033" providerId="ADAL" clId="{002E5C49-B607-48A3-B130-48C30A29E0A7}" dt="2025-10-24T13:47:59.401" v="3155" actId="14100"/>
          <ac:spMkLst>
            <pc:docMk/>
            <pc:sldMk cId="3003440709" sldId="256"/>
            <ac:spMk id="61" creationId="{F1C3250D-84E4-A6F2-68B7-A2D52E9EE267}"/>
          </ac:spMkLst>
        </pc:spChg>
        <pc:spChg chg="mod">
          <ac:chgData name="Abednego Musau" userId="3bd0e0f3-3202-45c6-b544-f3477ff24033" providerId="ADAL" clId="{002E5C49-B607-48A3-B130-48C30A29E0A7}" dt="2025-10-24T13:36:29.110" v="3117" actId="1076"/>
          <ac:spMkLst>
            <pc:docMk/>
            <pc:sldMk cId="3003440709" sldId="256"/>
            <ac:spMk id="63" creationId="{D061C684-9BB0-8F37-E80F-DD3A55D661D3}"/>
          </ac:spMkLst>
        </pc:spChg>
        <pc:spChg chg="mod">
          <ac:chgData name="Abednego Musau" userId="3bd0e0f3-3202-45c6-b544-f3477ff24033" providerId="ADAL" clId="{002E5C49-B607-48A3-B130-48C30A29E0A7}" dt="2025-10-24T13:36:29.110" v="3117" actId="1076"/>
          <ac:spMkLst>
            <pc:docMk/>
            <pc:sldMk cId="3003440709" sldId="256"/>
            <ac:spMk id="67" creationId="{2CC445C6-941D-8AB7-AE22-B62FDFEC2BCA}"/>
          </ac:spMkLst>
        </pc:spChg>
        <pc:spChg chg="mod">
          <ac:chgData name="Abednego Musau" userId="3bd0e0f3-3202-45c6-b544-f3477ff24033" providerId="ADAL" clId="{002E5C49-B607-48A3-B130-48C30A29E0A7}" dt="2025-10-24T13:36:29.110" v="3117" actId="1076"/>
          <ac:spMkLst>
            <pc:docMk/>
            <pc:sldMk cId="3003440709" sldId="256"/>
            <ac:spMk id="69" creationId="{185B7977-12F5-6C94-E342-566C2F69DAA0}"/>
          </ac:spMkLst>
        </pc:spChg>
        <pc:spChg chg="add del mod">
          <ac:chgData name="Abednego Musau" userId="3bd0e0f3-3202-45c6-b544-f3477ff24033" providerId="ADAL" clId="{002E5C49-B607-48A3-B130-48C30A29E0A7}" dt="2025-10-24T13:07:59.082" v="2848" actId="14100"/>
          <ac:spMkLst>
            <pc:docMk/>
            <pc:sldMk cId="3003440709" sldId="256"/>
            <ac:spMk id="141" creationId="{B4E19C0E-6C18-F004-5AF5-E18422D3A33A}"/>
          </ac:spMkLst>
        </pc:spChg>
        <pc:grpChg chg="mod">
          <ac:chgData name="Abednego Musau" userId="3bd0e0f3-3202-45c6-b544-f3477ff24033" providerId="ADAL" clId="{002E5C49-B607-48A3-B130-48C30A29E0A7}" dt="2025-10-24T13:36:29.110" v="3117" actId="1076"/>
          <ac:grpSpMkLst>
            <pc:docMk/>
            <pc:sldMk cId="3003440709" sldId="256"/>
            <ac:grpSpMk id="72" creationId="{EBB1EFA0-3376-6F74-1582-E27174F60742}"/>
          </ac:grpSpMkLst>
        </pc:grpChg>
        <pc:grpChg chg="mod">
          <ac:chgData name="Abednego Musau" userId="3bd0e0f3-3202-45c6-b544-f3477ff24033" providerId="ADAL" clId="{002E5C49-B607-48A3-B130-48C30A29E0A7}" dt="2025-10-24T13:36:29.110" v="3117" actId="1076"/>
          <ac:grpSpMkLst>
            <pc:docMk/>
            <pc:sldMk cId="3003440709" sldId="256"/>
            <ac:grpSpMk id="73" creationId="{90496B48-763C-850B-8C93-3A1A1F24D4A3}"/>
          </ac:grpSpMkLst>
        </pc:grpChg>
        <pc:grpChg chg="mod">
          <ac:chgData name="Abednego Musau" userId="3bd0e0f3-3202-45c6-b544-f3477ff24033" providerId="ADAL" clId="{002E5C49-B607-48A3-B130-48C30A29E0A7}" dt="2025-10-24T13:47:59.401" v="3155" actId="14100"/>
          <ac:grpSpMkLst>
            <pc:docMk/>
            <pc:sldMk cId="3003440709" sldId="256"/>
            <ac:grpSpMk id="74" creationId="{2854EB7E-72A2-EDB4-CF42-C4DC550BEA78}"/>
          </ac:grpSpMkLst>
        </pc:grpChg>
        <pc:graphicFrameChg chg="add mod modGraphic">
          <ac:chgData name="Abednego Musau" userId="3bd0e0f3-3202-45c6-b544-f3477ff24033" providerId="ADAL" clId="{002E5C49-B607-48A3-B130-48C30A29E0A7}" dt="2025-10-24T13:26:36.345" v="3051" actId="14100"/>
          <ac:graphicFrameMkLst>
            <pc:docMk/>
            <pc:sldMk cId="3003440709" sldId="256"/>
            <ac:graphicFrameMk id="10" creationId="{B39DF4FC-9AA3-7A2D-B49B-4A94AF085E4B}"/>
          </ac:graphicFrameMkLst>
        </pc:graphicFrameChg>
        <pc:graphicFrameChg chg="add mod modGraphic">
          <ac:chgData name="Abednego Musau" userId="3bd0e0f3-3202-45c6-b544-f3477ff24033" providerId="ADAL" clId="{002E5C49-B607-48A3-B130-48C30A29E0A7}" dt="2025-10-24T13:50:25.762" v="3188" actId="1076"/>
          <ac:graphicFrameMkLst>
            <pc:docMk/>
            <pc:sldMk cId="3003440709" sldId="256"/>
            <ac:graphicFrameMk id="13" creationId="{F0AE516D-B6AA-59A0-4E31-D55AA3D32F47}"/>
          </ac:graphicFrameMkLst>
        </pc:graphicFrameChg>
        <pc:graphicFrameChg chg="mod modGraphic">
          <ac:chgData name="Abednego Musau" userId="3bd0e0f3-3202-45c6-b544-f3477ff24033" providerId="ADAL" clId="{002E5C49-B607-48A3-B130-48C30A29E0A7}" dt="2025-10-24T13:25:57.052" v="3048" actId="255"/>
          <ac:graphicFrameMkLst>
            <pc:docMk/>
            <pc:sldMk cId="3003440709" sldId="256"/>
            <ac:graphicFrameMk id="15" creationId="{807E683F-D132-794D-ABDB-290C8D6124A6}"/>
          </ac:graphicFrameMkLst>
        </pc:graphicFrameChg>
        <pc:graphicFrameChg chg="mod">
          <ac:chgData name="Abednego Musau" userId="3bd0e0f3-3202-45c6-b544-f3477ff24033" providerId="ADAL" clId="{002E5C49-B607-48A3-B130-48C30A29E0A7}" dt="2025-10-24T13:25:20.137" v="3041" actId="14100"/>
          <ac:graphicFrameMkLst>
            <pc:docMk/>
            <pc:sldMk cId="3003440709" sldId="256"/>
            <ac:graphicFrameMk id="22" creationId="{00000000-0000-0000-0000-000000000000}"/>
          </ac:graphicFrameMkLst>
        </pc:graphicFrameChg>
        <pc:picChg chg="add mod">
          <ac:chgData name="Abednego Musau" userId="3bd0e0f3-3202-45c6-b544-f3477ff24033" providerId="ADAL" clId="{002E5C49-B607-48A3-B130-48C30A29E0A7}" dt="2025-10-24T12:57:53.012" v="2633" actId="1076"/>
          <ac:picMkLst>
            <pc:docMk/>
            <pc:sldMk cId="3003440709" sldId="256"/>
            <ac:picMk id="3" creationId="{C932D469-81D6-D951-9C2C-BA578B2275CD}"/>
          </ac:picMkLst>
        </pc:picChg>
        <pc:picChg chg="add mod">
          <ac:chgData name="Abednego Musau" userId="3bd0e0f3-3202-45c6-b544-f3477ff24033" providerId="ADAL" clId="{002E5C49-B607-48A3-B130-48C30A29E0A7}" dt="2025-10-24T13:37:07.593" v="3124" actId="1076"/>
          <ac:picMkLst>
            <pc:docMk/>
            <pc:sldMk cId="3003440709" sldId="256"/>
            <ac:picMk id="31" creationId="{E0638846-C250-3C21-B0EC-36551E473CBD}"/>
          </ac:picMkLst>
        </pc:picChg>
        <pc:picChg chg="add mod modCrop">
          <ac:chgData name="Abednego Musau" userId="3bd0e0f3-3202-45c6-b544-f3477ff24033" providerId="ADAL" clId="{002E5C49-B607-48A3-B130-48C30A29E0A7}" dt="2025-10-24T13:48:39.399" v="3160" actId="1076"/>
          <ac:picMkLst>
            <pc:docMk/>
            <pc:sldMk cId="3003440709" sldId="256"/>
            <ac:picMk id="36" creationId="{5EAE91B9-B3C4-E8EE-8B64-3F663F64AD55}"/>
          </ac:picMkLst>
        </pc:picChg>
        <pc:picChg chg="mod">
          <ac:chgData name="Abednego Musau" userId="3bd0e0f3-3202-45c6-b544-f3477ff24033" providerId="ADAL" clId="{002E5C49-B607-48A3-B130-48C30A29E0A7}" dt="2025-10-24T13:48:25.919" v="3158" actId="1076"/>
          <ac:picMkLst>
            <pc:docMk/>
            <pc:sldMk cId="3003440709" sldId="256"/>
            <ac:picMk id="39" creationId="{85D7FA08-15D8-12CF-527A-E2F22F5A0EA7}"/>
          </ac:picMkLst>
        </pc:picChg>
        <pc:picChg chg="add mod">
          <ac:chgData name="Abednego Musau" userId="3bd0e0f3-3202-45c6-b544-f3477ff24033" providerId="ADAL" clId="{002E5C49-B607-48A3-B130-48C30A29E0A7}" dt="2025-10-24T13:48:13.065" v="3157" actId="29295"/>
          <ac:picMkLst>
            <pc:docMk/>
            <pc:sldMk cId="3003440709" sldId="256"/>
            <ac:picMk id="40" creationId="{693375A8-C040-02E9-341B-58AFABE0117C}"/>
          </ac:picMkLst>
        </pc:picChg>
        <pc:picChg chg="mod">
          <ac:chgData name="Abednego Musau" userId="3bd0e0f3-3202-45c6-b544-f3477ff24033" providerId="ADAL" clId="{002E5C49-B607-48A3-B130-48C30A29E0A7}" dt="2025-10-24T13:47:59.401" v="3155" actId="14100"/>
          <ac:picMkLst>
            <pc:docMk/>
            <pc:sldMk cId="3003440709" sldId="256"/>
            <ac:picMk id="62" creationId="{2992A849-6023-12BA-FEB3-154A9AD915CC}"/>
          </ac:picMkLst>
        </pc:picChg>
        <pc:picChg chg="mod">
          <ac:chgData name="Abednego Musau" userId="3bd0e0f3-3202-45c6-b544-f3477ff24033" providerId="ADAL" clId="{002E5C49-B607-48A3-B130-48C30A29E0A7}" dt="2025-10-24T13:46:35.200" v="3145" actId="1076"/>
          <ac:picMkLst>
            <pc:docMk/>
            <pc:sldMk cId="3003440709" sldId="256"/>
            <ac:picMk id="64" creationId="{90DC7276-DCFF-31D9-C053-4DD7F4851819}"/>
          </ac:picMkLst>
        </pc:picChg>
        <pc:picChg chg="mod">
          <ac:chgData name="Abednego Musau" userId="3bd0e0f3-3202-45c6-b544-f3477ff24033" providerId="ADAL" clId="{002E5C49-B607-48A3-B130-48C30A29E0A7}" dt="2025-10-24T13:47:47.785" v="3154" actId="14100"/>
          <ac:picMkLst>
            <pc:docMk/>
            <pc:sldMk cId="3003440709" sldId="256"/>
            <ac:picMk id="70" creationId="{1AB0DE03-AFCD-2C48-C28B-D17EF2C7E8BB}"/>
          </ac:picMkLst>
        </pc:picChg>
        <pc:picChg chg="add mod">
          <ac:chgData name="Abednego Musau" userId="3bd0e0f3-3202-45c6-b544-f3477ff24033" providerId="ADAL" clId="{002E5C49-B607-48A3-B130-48C30A29E0A7}" dt="2025-10-24T13:48:44.637" v="3161" actId="1076"/>
          <ac:picMkLst>
            <pc:docMk/>
            <pc:sldMk cId="3003440709" sldId="256"/>
            <ac:picMk id="1026" creationId="{C7418E7D-4254-DB21-A0DD-3D50A740D9B0}"/>
          </ac:picMkLst>
        </pc:picChg>
        <pc:picChg chg="add mod">
          <ac:chgData name="Abednego Musau" userId="3bd0e0f3-3202-45c6-b544-f3477ff24033" providerId="ADAL" clId="{002E5C49-B607-48A3-B130-48C30A29E0A7}" dt="2025-10-24T13:48:30.678" v="3159" actId="1076"/>
          <ac:picMkLst>
            <pc:docMk/>
            <pc:sldMk cId="3003440709" sldId="256"/>
            <ac:picMk id="1028" creationId="{41EF09D9-D096-B4AA-92F3-BB4AD10C6BB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B304DE4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01155980855"/>
          <c:y val="8.3573685649669494E-2"/>
          <c:w val="0.872049879511546"/>
          <c:h val="0.72178681905916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Contraceptive desire</c:v>
                </c:pt>
                <c:pt idx="1">
                  <c:v>Contraceptive prevalence</c:v>
                </c:pt>
                <c:pt idx="2">
                  <c:v>Preference-aligned use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0.46</c:v>
                </c:pt>
                <c:pt idx="1">
                  <c:v>0.372</c:v>
                </c:pt>
                <c:pt idx="2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E-480F-8561-39681F8DDD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Contraceptive desire</c:v>
                </c:pt>
                <c:pt idx="1">
                  <c:v>Contraceptive prevalence</c:v>
                </c:pt>
                <c:pt idx="2">
                  <c:v>Preference-aligned use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0.63700000000000001</c:v>
                </c:pt>
                <c:pt idx="1">
                  <c:v>0.48599999999999999</c:v>
                </c:pt>
                <c:pt idx="2">
                  <c:v>0.77200000000000002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E-480F-8561-39681F8DDD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Contraceptive desire</c:v>
                </c:pt>
                <c:pt idx="1">
                  <c:v>Contraceptive prevalence</c:v>
                </c:pt>
                <c:pt idx="2">
                  <c:v>Preference-aligned use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0.40100000000000002</c:v>
                </c:pt>
                <c:pt idx="1">
                  <c:v>0.33100000000000002</c:v>
                </c:pt>
                <c:pt idx="2">
                  <c:v>0.89500000000000002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5E-480F-8561-39681F8DDD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26548664"/>
        <c:axId val="-2042491320"/>
      </c:barChart>
      <c:catAx>
        <c:axId val="-202654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491320"/>
        <c:crosses val="autoZero"/>
        <c:auto val="1"/>
        <c:lblAlgn val="ctr"/>
        <c:lblOffset val="100"/>
        <c:noMultiLvlLbl val="0"/>
      </c:catAx>
      <c:valAx>
        <c:axId val="-2042491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participants </a:t>
                </a:r>
              </a:p>
            </c:rich>
          </c:tx>
          <c:layout>
            <c:manualLayout>
              <c:xMode val="edge"/>
              <c:yMode val="edge"/>
              <c:x val="1.8291588663363043E-3"/>
              <c:y val="0.307172270007199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654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l"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7491787237834241E-2"/>
          <c:y val="0.90846879870106412"/>
          <c:w val="0.90072979108978402"/>
          <c:h val="7.7086464538251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F3D6-9CDA-495E-90FF-4D33FA8F8AC4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685800"/>
            <a:ext cx="214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E297-480B-4DE8-9D4A-F9EB9C03A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E297-480B-4DE8-9D4A-F9EB9C03A1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8534400"/>
            <a:ext cx="24003000" cy="26741120"/>
          </a:xfrm>
        </p:spPr>
        <p:txBody>
          <a:bodyPr/>
          <a:lstStyle>
            <a:lvl1pPr>
              <a:defRPr sz="18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4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35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0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6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7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B40260D-D33A-614A-9201-6EDB08C65BE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994777" y="8446110"/>
            <a:ext cx="12001500" cy="34137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6C12-0E53-6F47-850F-76D3A963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189004" y="45527298"/>
            <a:ext cx="8534400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952A-947D-BB4E-8AE4-49A0F4EC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9801" y="42672000"/>
            <a:ext cx="3000375" cy="85344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3FFED0-FB6F-4B4D-BBCC-5AF4D47299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9390" y="29301440"/>
            <a:ext cx="14222611" cy="1437509"/>
          </a:xfrm>
        </p:spPr>
        <p:txBody>
          <a:bodyPr>
            <a:spAutoFit/>
          </a:bodyPr>
          <a:lstStyle>
            <a:lvl1pPr>
              <a:defRPr sz="9450" b="1" i="0" cap="all" baseline="0">
                <a:latin typeface="+mj-lt"/>
              </a:defRPr>
            </a:lvl1pPr>
          </a:lstStyle>
          <a:p>
            <a:pPr lvl="0"/>
            <a:r>
              <a:rPr lang="en-US"/>
              <a:t>This is the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86F82A-8D32-E940-ABA2-C0428802D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9390" y="33568642"/>
            <a:ext cx="14222611" cy="1437509"/>
          </a:xfrm>
        </p:spPr>
        <p:txBody>
          <a:bodyPr>
            <a:spAutoFit/>
          </a:bodyPr>
          <a:lstStyle>
            <a:lvl1pPr>
              <a:defRPr sz="9450" cap="all" baseline="0"/>
            </a:lvl1pPr>
          </a:lstStyle>
          <a:p>
            <a:pPr lvl="0"/>
            <a:r>
              <a:rPr lang="en-US"/>
              <a:t>This is the subtitle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4704FB-70B3-A641-A805-4379AD14AB19}"/>
              </a:ext>
            </a:extLst>
          </p:cNvPr>
          <p:cNvSpPr>
            <a:spLocks noChangeAspect="1"/>
          </p:cNvSpPr>
          <p:nvPr/>
        </p:nvSpPr>
        <p:spPr>
          <a:xfrm flipV="1">
            <a:off x="19999875" y="8446110"/>
            <a:ext cx="11996402" cy="34137600"/>
          </a:xfrm>
          <a:custGeom>
            <a:avLst/>
            <a:gdLst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0 w 12212728"/>
              <a:gd name="connsiteY3" fmla="*/ 10471338 h 10471338"/>
              <a:gd name="connsiteX4" fmla="*/ 0 w 12212728"/>
              <a:gd name="connsiteY4" fmla="*/ 0 h 10471338"/>
              <a:gd name="connsiteX0" fmla="*/ 0 w 12212728"/>
              <a:gd name="connsiteY0" fmla="*/ 0 h 10471338"/>
              <a:gd name="connsiteX1" fmla="*/ 12212728 w 12212728"/>
              <a:gd name="connsiteY1" fmla="*/ 0 h 10471338"/>
              <a:gd name="connsiteX2" fmla="*/ 12212728 w 12212728"/>
              <a:gd name="connsiteY2" fmla="*/ 10471338 h 10471338"/>
              <a:gd name="connsiteX3" fmla="*/ 5569527 w 12212728"/>
              <a:gd name="connsiteY3" fmla="*/ 4777120 h 10471338"/>
              <a:gd name="connsiteX4" fmla="*/ 0 w 12212728"/>
              <a:gd name="connsiteY4" fmla="*/ 0 h 1047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728" h="10471338">
                <a:moveTo>
                  <a:pt x="0" y="0"/>
                </a:moveTo>
                <a:lnTo>
                  <a:pt x="12212728" y="0"/>
                </a:lnTo>
                <a:lnTo>
                  <a:pt x="12212728" y="10471338"/>
                </a:lnTo>
                <a:lnTo>
                  <a:pt x="5569527" y="4777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206" b="1" i="1">
                <a:solidFill>
                  <a:schemeClr val="accent4"/>
                </a:solidFill>
                <a:latin typeface="Poppins Black" pitchFamily="2" charset="77"/>
              </a:rPr>
              <a:t> </a:t>
            </a:r>
            <a:endParaRPr lang="ru-RU" sz="12206">
              <a:solidFill>
                <a:schemeClr val="accent4"/>
              </a:solidFill>
              <a:latin typeface="Roboto Light" panose="02000000000000000000" pitchFamily="2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03AC6E-66E6-0F4E-A578-E4351537A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909" y="42671996"/>
            <a:ext cx="3000375" cy="85344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842AB3C-10B9-DE4A-B0B0-5CF011A919AD}"/>
              </a:ext>
            </a:extLst>
          </p:cNvPr>
          <p:cNvSpPr/>
          <p:nvPr/>
        </p:nvSpPr>
        <p:spPr>
          <a:xfrm rot="16200000">
            <a:off x="26254680" y="45527298"/>
            <a:ext cx="8534400" cy="30003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06"/>
          </a:p>
        </p:txBody>
      </p:sp>
    </p:spTree>
    <p:extLst>
      <p:ext uri="{BB962C8B-B14F-4D97-AF65-F5344CB8AC3E}">
        <p14:creationId xmlns:p14="http://schemas.microsoft.com/office/powerpoint/2010/main" val="293452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9"/>
          <p:cNvSpPr txBox="1">
            <a:spLocks/>
          </p:cNvSpPr>
          <p:nvPr/>
        </p:nvSpPr>
        <p:spPr bwMode="auto">
          <a:xfrm>
            <a:off x="7734300" y="13086080"/>
            <a:ext cx="22136100" cy="1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br>
              <a:rPr lang="en-US" sz="17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7500" kern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4800600" y="31292800"/>
            <a:ext cx="24003000" cy="1137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5" y="43809920"/>
            <a:ext cx="38671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445" y="5665895"/>
            <a:ext cx="10322122" cy="9696023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450"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7530" y="5665897"/>
            <a:ext cx="16202025" cy="36389733"/>
          </a:xfrm>
        </p:spPr>
        <p:txBody>
          <a:bodyPr/>
          <a:lstStyle>
            <a:lvl1pPr>
              <a:defRPr sz="7875" cap="all" baseline="0"/>
            </a:lvl1pPr>
            <a:lvl2pPr>
              <a:buFont typeface="Arial" panose="020B0604020202020204" pitchFamily="34" charset="0"/>
              <a:buChar char="•"/>
              <a:defRPr sz="4200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buFont typeface="Arial" panose="020B0604020202020204" pitchFamily="34" charset="0"/>
              <a:buChar char="•"/>
              <a:defRPr sz="3675" b="0" i="0" baseline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04445" y="16642080"/>
            <a:ext cx="10322122" cy="5689600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9450" b="1" i="0" cap="all" baseline="0">
                <a:latin typeface="Poppins Light" pitchFamily="2" charset="77"/>
                <a:cs typeface="Poppins Light" pitchFamily="2" charset="77"/>
              </a:defRPr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75906-89D1-4A40-B6E6-4598B400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443" y="23611840"/>
            <a:ext cx="10597158" cy="19344640"/>
          </a:xfrm>
        </p:spPr>
        <p:txBody>
          <a:bodyPr/>
          <a:lstStyle>
            <a:lvl1pPr>
              <a:lnSpc>
                <a:spcPct val="100000"/>
              </a:lnSpc>
              <a:spcBef>
                <a:spcPts val="263"/>
              </a:spcBef>
              <a:defRPr sz="4200" cap="none" baseline="0"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13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E3A9736-47F5-B046-93E7-10647D3B40C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04657" y="13237028"/>
            <a:ext cx="24950773" cy="3145263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F79E3-3087-034F-A38F-2410E1FDB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4657" y="5172132"/>
            <a:ext cx="14554618" cy="7161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C0A5C-C352-844F-AC06-F7EBEC6473F1}"/>
              </a:ext>
            </a:extLst>
          </p:cNvPr>
          <p:cNvGrpSpPr/>
          <p:nvPr/>
        </p:nvGrpSpPr>
        <p:grpSpPr>
          <a:xfrm flipH="1">
            <a:off x="22944264" y="-67051"/>
            <a:ext cx="9059736" cy="8601451"/>
            <a:chOff x="8673288" y="1367432"/>
            <a:chExt cx="6902656" cy="23039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7E1203-B315-3E41-9207-FB5C313F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8673288" y="1385392"/>
              <a:ext cx="2286000" cy="228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1369C6-F325-6F4B-9085-E1E489BE1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9944" y="1367432"/>
              <a:ext cx="2286000" cy="2286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13B321-3617-4443-B38B-F0EC3831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981616" y="1385392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68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426AAF-7C33-48E9-9A63-65F00A24A2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03253" y="21435609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AC341CE-60EC-CE4B-828C-851C7620CA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89642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550C196-8C7D-714F-9C91-1B0061559A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48338" y="21414101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6C2EE50-C51E-C241-BB1F-60D5751DA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702963" y="21336000"/>
            <a:ext cx="4104324" cy="11674522"/>
          </a:xfrm>
          <a:custGeom>
            <a:avLst/>
            <a:gdLst>
              <a:gd name="connsiteX0" fmla="*/ 1563552 w 3127104"/>
              <a:gd name="connsiteY0" fmla="*/ 0 h 3127104"/>
              <a:gd name="connsiteX1" fmla="*/ 3127104 w 3127104"/>
              <a:gd name="connsiteY1" fmla="*/ 1563552 h 3127104"/>
              <a:gd name="connsiteX2" fmla="*/ 1563552 w 3127104"/>
              <a:gd name="connsiteY2" fmla="*/ 3127104 h 3127104"/>
              <a:gd name="connsiteX3" fmla="*/ 0 w 3127104"/>
              <a:gd name="connsiteY3" fmla="*/ 1563552 h 3127104"/>
              <a:gd name="connsiteX4" fmla="*/ 1563552 w 3127104"/>
              <a:gd name="connsiteY4" fmla="*/ 0 h 31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04" h="3127104">
                <a:moveTo>
                  <a:pt x="1563552" y="0"/>
                </a:moveTo>
                <a:cubicBezTo>
                  <a:pt x="2427078" y="0"/>
                  <a:pt x="3127104" y="700026"/>
                  <a:pt x="3127104" y="1563552"/>
                </a:cubicBezTo>
                <a:cubicBezTo>
                  <a:pt x="3127104" y="2427078"/>
                  <a:pt x="2427078" y="3127104"/>
                  <a:pt x="1563552" y="3127104"/>
                </a:cubicBezTo>
                <a:cubicBezTo>
                  <a:pt x="700026" y="3127104"/>
                  <a:pt x="0" y="2427078"/>
                  <a:pt x="0" y="1563552"/>
                </a:cubicBezTo>
                <a:cubicBezTo>
                  <a:pt x="0" y="700026"/>
                  <a:pt x="700026" y="0"/>
                  <a:pt x="1563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Picture</a:t>
            </a:r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CCCFD9-25E9-C441-9860-489ADED8E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413" y="8831266"/>
            <a:ext cx="10966410" cy="4029599"/>
          </a:xfrm>
          <a:prstGeom prst="rect">
            <a:avLst/>
          </a:prstGeom>
        </p:spPr>
        <p:txBody>
          <a:bodyPr anchor="b" anchorCtr="0"/>
          <a:lstStyle>
            <a:lvl1pPr>
              <a:defRPr b="1" i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FC83A-A1AB-9D46-8CAE-C68A1E2B6459}"/>
              </a:ext>
            </a:extLst>
          </p:cNvPr>
          <p:cNvGrpSpPr/>
          <p:nvPr/>
        </p:nvGrpSpPr>
        <p:grpSpPr>
          <a:xfrm>
            <a:off x="23002875" y="0"/>
            <a:ext cx="9001125" cy="17100869"/>
            <a:chOff x="17526000" y="0"/>
            <a:chExt cx="6858000" cy="45805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1F47C1-246C-044A-A1C8-0773F4C0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0" y="2294590"/>
              <a:ext cx="2286000" cy="2286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675732-B6CA-F344-95BD-2F5DF636D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8629" y="0"/>
              <a:ext cx="2286000" cy="228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E29A6E-59E1-AC43-9AD6-2F05E126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0" y="8592"/>
              <a:ext cx="2286000" cy="228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A8D84F-327C-5F44-9B64-15E9EE7D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84628" y="8592"/>
              <a:ext cx="2286000" cy="2285998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97CB9-A7DC-9D43-A5B1-FFD61CCC6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0275" y="12860869"/>
            <a:ext cx="10966410" cy="4029599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64194B-EDEB-BE49-9FDC-04FE920609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935018" y="40205284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1943AF-64A5-DD4D-AAF9-ECCCCEDFB08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35018" y="378531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F933714-DE33-AE46-A842-97E6F31E905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35018" y="354147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61C7491-71FD-B74E-ABAB-85C136A2CFD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575912" y="4010567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0AF7C-878F-E048-BFB7-8D88ABEF94B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575912" y="37753501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97FE4DD-47EF-1F41-B7C4-56AB1759B00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575912" y="35315155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4FBE8D7-ABAA-E141-9D27-702D50FCE50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5834608" y="40069985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5D22DA-C5E8-6942-8C6E-B209AC907AD3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5834608" y="37717810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8017380-5F59-DA4B-AE1A-172AB9904EC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834608" y="35279464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6BB7B61-444F-0A41-B385-B034069C027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3089233" y="39991883"/>
            <a:ext cx="5331786" cy="1255728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200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D095F9E-91C3-F848-BF9F-DA1B7100A23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3089233" y="37639709"/>
            <a:ext cx="5331786" cy="746743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AF6F783-A7F9-CE42-A7E7-B994B1F36CC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089233" y="35201363"/>
            <a:ext cx="5331786" cy="764889"/>
          </a:xfrm>
        </p:spPr>
        <p:txBody>
          <a:bodyPr wrap="square" anchor="t" anchorCtr="1">
            <a:spAutoFit/>
          </a:bodyPr>
          <a:lstStyle>
            <a:lvl1pPr marL="0" indent="0" algn="ctr">
              <a:buNone/>
              <a:defRPr sz="4725" b="1" i="0" cap="all" baseline="0">
                <a:solidFill>
                  <a:schemeClr val="tx2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 Last</a:t>
            </a:r>
          </a:p>
        </p:txBody>
      </p:sp>
    </p:spTree>
    <p:extLst>
      <p:ext uri="{BB962C8B-B14F-4D97-AF65-F5344CB8AC3E}">
        <p14:creationId xmlns:p14="http://schemas.microsoft.com/office/powerpoint/2010/main" val="212685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819C-9297-8F4D-A917-6DFD26C9F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076" y="5614369"/>
            <a:ext cx="13815925" cy="6989577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0" normalizeH="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254F-FE64-3C48-AEE6-4DA4FD2EF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6076" y="12829925"/>
            <a:ext cx="19864597" cy="16129792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ACA4C-5907-9A47-911C-FC6F0760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6003250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CCF-3D83-984A-93E3-1DEAEE324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7279" y="8575183"/>
            <a:ext cx="13387088" cy="593329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E79233-B16A-BE48-90D9-55B486C0F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575183"/>
            <a:ext cx="12001500" cy="341435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1992CF-7214-CB48-86F3-27EB76807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7279" y="14833524"/>
            <a:ext cx="13387089" cy="674031"/>
          </a:xfrm>
        </p:spPr>
        <p:txBody>
          <a:bodyPr>
            <a:spAutoFit/>
          </a:bodyPr>
          <a:lstStyle>
            <a:lvl1pPr>
              <a:defRPr sz="4200" cap="none" baseline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227FB-BE9D-4A43-8581-3EFD69D7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83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0278E-3F60-9947-9FE0-3F6A6D3A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40783"/>
            <a:ext cx="3000375" cy="853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60C8F-F0B6-6D42-95D6-6D803071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-46711"/>
            <a:ext cx="3000375" cy="853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45309-756C-C340-B826-6DBF1E406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34799" y="23769163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7AF0CB1-33C8-1E47-A77E-D17D6D0821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80258" y="31346680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649FDF-AD8E-E34F-865C-543971BDF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80258" y="38924196"/>
            <a:ext cx="9469568" cy="601318"/>
          </a:xfrm>
        </p:spPr>
        <p:txBody>
          <a:bodyPr wrap="square">
            <a:spAutoFit/>
          </a:bodyPr>
          <a:lstStyle>
            <a:lvl1pPr>
              <a:defRPr sz="3675" cap="none" baseline="0">
                <a:latin typeface="+mn-lt"/>
              </a:defRPr>
            </a:lvl1pPr>
            <a:lvl2pPr>
              <a:defRPr sz="3675" baseline="0">
                <a:latin typeface="+mn-lt"/>
              </a:defRPr>
            </a:lvl2pPr>
            <a:lvl3pPr>
              <a:defRPr sz="3675" baseline="0">
                <a:latin typeface="+mn-lt"/>
              </a:defRPr>
            </a:lvl3pPr>
            <a:lvl4pPr>
              <a:defRPr sz="3675" baseline="0">
                <a:latin typeface="+mn-lt"/>
              </a:defRPr>
            </a:lvl4pPr>
            <a:lvl5pPr>
              <a:defRPr sz="3675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E0DB1D-6486-F941-A7F9-7A5A2DF9F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17281" y="23769163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A118A83-7AF3-1240-944E-F6611338E5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17281" y="31346680"/>
            <a:ext cx="3884958" cy="3540917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EDAD647F-1D52-0046-AB4C-87E19147F2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017280" y="38924196"/>
            <a:ext cx="3884958" cy="3794515"/>
          </a:xfrm>
        </p:spPr>
        <p:txBody>
          <a:bodyPr/>
          <a:lstStyle>
            <a:lvl1pPr>
              <a:defRPr sz="9450" b="1" i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3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632" y="7631228"/>
            <a:ext cx="13201650" cy="119481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450" b="1" i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276" y="8379228"/>
            <a:ext cx="12001500" cy="34137600"/>
          </a:xfrm>
        </p:spPr>
        <p:txBody>
          <a:bodyPr anchor="t">
            <a:normAutofit/>
          </a:bodyPr>
          <a:lstStyle>
            <a:lvl1pPr marL="0" indent="0">
              <a:buNone/>
              <a:defRPr sz="4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A31E52-8983-D940-A62D-E17AEFFD9A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965632" y="20482560"/>
            <a:ext cx="13201650" cy="746743"/>
          </a:xfrm>
        </p:spPr>
        <p:txBody>
          <a:bodyPr wrap="square">
            <a:spAutoFit/>
          </a:bodyPr>
          <a:lstStyle>
            <a:lvl1pPr marL="0" indent="0">
              <a:buNone/>
              <a:defRPr sz="4725" b="0" i="0" cap="none" baseline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82E6-0B7E-4B42-92C5-B35516C7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E659B-09AF-F54F-98AD-364A364A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 rot="10800000" flipH="1">
            <a:off x="3027651" y="42672000"/>
            <a:ext cx="600075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3A18-B08C-524B-BDE8-93E42488B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4844" y="3600543"/>
            <a:ext cx="14727269" cy="8160835"/>
          </a:xfrm>
          <a:prstGeom prst="rect">
            <a:avLst/>
          </a:prstGeom>
        </p:spPr>
        <p:txBody>
          <a:bodyPr wrap="square" bIns="0" anchor="b" anchorCtr="0"/>
          <a:lstStyle>
            <a:lvl1pPr>
              <a:defRPr b="1" i="0" cap="all" baseline="0">
                <a:latin typeface="+mj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B38BA48-2389-D340-BDD4-64537564A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74844" y="12474155"/>
            <a:ext cx="22994675" cy="31051287"/>
          </a:xfrm>
        </p:spPr>
        <p:txBody>
          <a:bodyPr/>
          <a:lstStyle>
            <a:lvl1pPr>
              <a:defRPr sz="7875" b="0" i="0" cap="all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6118E-BA88-1A42-BFCE-13D895F7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767" y="0"/>
            <a:ext cx="6000750" cy="17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FFFF6-79EB-B744-9FE3-A5806E70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376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7F325-D65D-B84F-A286-B833351C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60" y="426720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6913F-AF03-DF43-9F9D-FB2AD5D9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07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ol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1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46C6-EC0B-0442-8578-87AC7B16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875" b="0" i="0" baseline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54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 hasCustomPrompt="1"/>
          </p:nvPr>
        </p:nvSpPr>
        <p:spPr>
          <a:xfrm>
            <a:off x="2133600" y="22758400"/>
            <a:ext cx="26803350" cy="4930987"/>
          </a:xfrm>
        </p:spPr>
        <p:txBody>
          <a:bodyPr/>
          <a:lstStyle>
            <a:lvl1pPr algn="ctr">
              <a:defRPr sz="21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1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B90F7-8FFF-A143-8609-EB68CC971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0"/>
            <a:ext cx="3000375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701CF-00E5-B841-BD1E-0EBDCF1CE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" y="34137600"/>
            <a:ext cx="3000375" cy="853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1C42C-AF61-DF40-84FF-8A5F3BC3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72" y="42672000"/>
            <a:ext cx="300037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5907177"/>
            <a:ext cx="2720340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016960"/>
            <a:ext cx="2240280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5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3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6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1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47460750"/>
            <a:ext cx="7467600" cy="2726267"/>
          </a:xfrm>
          <a:prstGeom prst="rect">
            <a:avLst/>
          </a:prstGeom>
        </p:spPr>
        <p:txBody>
          <a:bodyPr/>
          <a:lstStyle/>
          <a:p>
            <a:fld id="{309CB31B-396E-4231-BEDD-8B2D971A90D5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655040"/>
            <a:ext cx="26225500" cy="3129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66900" y="47792640"/>
            <a:ext cx="6667500" cy="2275840"/>
          </a:xfrm>
        </p:spPr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3086080"/>
            <a:ext cx="123571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0900" y="13086080"/>
            <a:ext cx="12712700" cy="3072384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15361920"/>
            <a:ext cx="12534900" cy="307001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20482556"/>
            <a:ext cx="12540458" cy="25259457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13655040"/>
            <a:ext cx="12546013" cy="4776890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68700" y="20482560"/>
            <a:ext cx="12534900" cy="25259450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9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413440"/>
            <a:ext cx="25603200" cy="341376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7965436"/>
            <a:ext cx="25603200" cy="27333787"/>
          </a:xfrm>
        </p:spPr>
        <p:txBody>
          <a:bodyPr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40965120"/>
            <a:ext cx="25603200" cy="4551680"/>
          </a:xfrm>
        </p:spPr>
        <p:txBody>
          <a:bodyPr/>
          <a:lstStyle>
            <a:lvl1pPr marL="0" indent="0">
              <a:buNone/>
              <a:defRPr sz="4900"/>
            </a:lvl1pPr>
            <a:lvl2pPr marL="1600200" indent="0">
              <a:buNone/>
              <a:defRPr sz="4200"/>
            </a:lvl2pPr>
            <a:lvl3pPr marL="3200400" indent="0">
              <a:buNone/>
              <a:defRPr sz="3500"/>
            </a:lvl3pPr>
            <a:lvl4pPr marL="4800600" indent="0">
              <a:buNone/>
              <a:defRPr sz="3150"/>
            </a:lvl4pPr>
            <a:lvl5pPr marL="6400800" indent="0">
              <a:buNone/>
              <a:defRPr sz="3150"/>
            </a:lvl5pPr>
            <a:lvl6pPr marL="8001000" indent="0">
              <a:buNone/>
              <a:defRPr sz="3150"/>
            </a:lvl6pPr>
            <a:lvl7pPr marL="9601200" indent="0">
              <a:buNone/>
              <a:defRPr sz="3150"/>
            </a:lvl7pPr>
            <a:lvl8pPr marL="11201400" indent="0">
              <a:buNone/>
              <a:defRPr sz="3150"/>
            </a:lvl8pPr>
            <a:lvl9pPr marL="1280160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13655040"/>
            <a:ext cx="12357100" cy="29585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002000" y="13655040"/>
            <a:ext cx="12801600" cy="13655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90900" y="28448000"/>
            <a:ext cx="12712700" cy="1479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396480"/>
            <a:ext cx="25603200" cy="4930987"/>
          </a:xfrm>
        </p:spPr>
        <p:txBody>
          <a:bodyPr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5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7396480"/>
            <a:ext cx="25603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4224000"/>
            <a:ext cx="26225500" cy="307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34700" y="47792640"/>
            <a:ext cx="141351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800" dirty="0">
                <a:latin typeface="Montserrat-Regular"/>
                <a:cs typeface="Montserrat-Regular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47792640"/>
            <a:ext cx="666750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500" dirty="0" smtClean="0">
                <a:solidFill>
                  <a:schemeClr val="accent1"/>
                </a:solidFill>
                <a:latin typeface="Montserrat-Regular"/>
                <a:cs typeface="Montserrat-Regular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Roboto Thin"/>
          <a:ea typeface="+mj-ea"/>
          <a:cs typeface="Roboto Thi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 Narrow" pitchFamily="34" charset="0"/>
        </a:defRPr>
      </a:lvl5pPr>
      <a:lvl6pPr marL="16002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6pPr>
      <a:lvl7pPr marL="32004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7pPr>
      <a:lvl8pPr marL="48006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8pPr>
      <a:lvl9pPr marL="6400800" algn="l" rtl="0" eaLnBrk="1" fontAlgn="base" hangingPunct="1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charset="0"/>
        </a:defRPr>
      </a:lvl9pPr>
    </p:titleStyle>
    <p:bodyStyle>
      <a:lvl1pPr marL="1200150" indent="-120015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8400">
          <a:solidFill>
            <a:schemeClr val="tx1"/>
          </a:solidFill>
          <a:latin typeface="Roboto Thin"/>
          <a:ea typeface="+mn-ea"/>
          <a:cs typeface="Roboto Thin"/>
        </a:defRPr>
      </a:lvl1pPr>
      <a:lvl2pPr marL="2600325" indent="-1000125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2pPr>
      <a:lvl3pPr marL="40005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7000">
          <a:solidFill>
            <a:schemeClr val="tx1"/>
          </a:solidFill>
          <a:latin typeface="Roboto Thin"/>
          <a:cs typeface="Roboto Thin"/>
        </a:defRPr>
      </a:lvl3pPr>
      <a:lvl4pPr marL="56007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7000">
          <a:solidFill>
            <a:schemeClr val="tx1"/>
          </a:solidFill>
          <a:latin typeface="Roboto Thin"/>
          <a:cs typeface="Roboto Thin"/>
        </a:defRPr>
      </a:lvl4pPr>
      <a:lvl5pPr marL="7200900" indent="-8001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7000">
          <a:solidFill>
            <a:schemeClr val="tx1"/>
          </a:solidFill>
          <a:latin typeface="Roboto Thin"/>
          <a:cs typeface="Roboto Thin"/>
        </a:defRPr>
      </a:lvl5pPr>
      <a:lvl6pPr marL="88011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6pPr>
      <a:lvl7pPr marL="104013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7pPr>
      <a:lvl8pPr marL="120015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8pPr>
      <a:lvl9pPr marL="13601700" indent="-800100" algn="l" rtl="0" eaLnBrk="1" fontAlgn="base" hangingPunct="1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600200" rtl="0" eaLnBrk="1" latinLnBrk="0" hangingPunct="1"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0" indent="-1200150" algn="l" defTabSz="160020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1600200" rtl="0" eaLnBrk="1" latinLnBrk="0" hangingPunct="1">
        <a:spcBef>
          <a:spcPct val="20000"/>
        </a:spcBef>
        <a:buFont typeface="Arial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1600200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1600200" rtl="0" eaLnBrk="1" latinLnBrk="0" hangingPunct="1">
        <a:spcBef>
          <a:spcPct val="20000"/>
        </a:spcBef>
        <a:buFont typeface="Arial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1600200" rtl="0" eaLnBrk="1" latinLnBrk="0" hangingPunct="1">
        <a:spcBef>
          <a:spcPct val="20000"/>
        </a:spcBef>
        <a:buFont typeface="Arial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9170739"/>
            <a:ext cx="27603450" cy="446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3631334"/>
            <a:ext cx="2760345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47460750"/>
            <a:ext cx="720090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D7DD6D09-4279-486C-963E-0B3A55881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9450" b="1" i="0" kern="1200" cap="all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2400300" rtl="0" eaLnBrk="1" latinLnBrk="0" hangingPunct="1">
        <a:lnSpc>
          <a:spcPct val="90000"/>
        </a:lnSpc>
        <a:spcBef>
          <a:spcPts val="263"/>
        </a:spcBef>
        <a:spcAft>
          <a:spcPts val="1313"/>
        </a:spcAft>
        <a:buFontTx/>
        <a:buNone/>
        <a:defRPr sz="7875" b="0" i="0" kern="1200" cap="all" baseline="0">
          <a:solidFill>
            <a:schemeClr val="tx1"/>
          </a:solidFill>
          <a:latin typeface="Poppins Light" pitchFamily="2" charset="77"/>
          <a:ea typeface="Roboto Light" panose="02000000000000000000" pitchFamily="2" charset="0"/>
          <a:cs typeface="Poppins Light" pitchFamily="2" charset="77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200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3150394" indent="-750094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b="0" i="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png"/><Relationship Id="rId1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png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EE4039-02E2-F946-1181-8E47B1D299BE}"/>
              </a:ext>
            </a:extLst>
          </p:cNvPr>
          <p:cNvSpPr/>
          <p:nvPr/>
        </p:nvSpPr>
        <p:spPr>
          <a:xfrm>
            <a:off x="0" y="10706100"/>
            <a:ext cx="32004000" cy="41001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E19C0E-6C18-F004-5AF5-E18422D3A33A}"/>
              </a:ext>
            </a:extLst>
          </p:cNvPr>
          <p:cNvSpPr/>
          <p:nvPr/>
        </p:nvSpPr>
        <p:spPr>
          <a:xfrm>
            <a:off x="16135399" y="41260894"/>
            <a:ext cx="15030231" cy="6417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7E271-61C7-408E-6CD6-B76B0610C5CE}"/>
              </a:ext>
            </a:extLst>
          </p:cNvPr>
          <p:cNvSpPr/>
          <p:nvPr/>
        </p:nvSpPr>
        <p:spPr>
          <a:xfrm>
            <a:off x="0" y="0"/>
            <a:ext cx="32004000" cy="1070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4845" y="21831641"/>
            <a:ext cx="9194398" cy="10612778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METHODS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Conducted a household cross-sectional survey in Kenya and Nigeria in 2022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Involved sexually-active adolescent girls 15-19 years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Survey assessed six psychosocial determinants - contraceptive knowledge, perceived relevance, self-efficacy, and reproductive control, future aspirations and descriptive norms.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Fitted generalized linear mixed-effects models using the determinants (in three domains) against the outcomes - adjusting for demographic variables.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Step 1 model </a:t>
            </a: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included determinants organized by domain: </a:t>
            </a:r>
            <a:r>
              <a:rPr lang="en-US" sz="35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Step 2 model </a:t>
            </a: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included all determinants in the same model.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6376" y="32031418"/>
            <a:ext cx="13922867" cy="3687805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RESULTS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 analyzed data from 2,327 participants: 75% from Nigeria.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81.5% were married or living as married, 16.2% were attending school and 60% were Muslim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Three-quarters had ever given birth, 71% had sexual activity weekly and 94% desired to conceive in the future.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663" y="1347073"/>
            <a:ext cx="28713977" cy="820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700" b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Psychosocial determinants of</a:t>
            </a:r>
          </a:p>
          <a:p>
            <a:pPr>
              <a:lnSpc>
                <a:spcPct val="90000"/>
              </a:lnSpc>
            </a:pPr>
            <a:r>
              <a:rPr lang="en-US" sz="11700" b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desire, current and preference-aligned contraceptive use among sexually-active adolescent girls in Kenya and Nigeria</a:t>
            </a:r>
            <a:endParaRPr lang="en-US" sz="11700" b="1">
              <a:solidFill>
                <a:schemeClr val="bg1"/>
              </a:solidFill>
              <a:latin typeface="Poppins SemiBold" pitchFamily="2" charset="77"/>
              <a:ea typeface="Roboto" panose="02000000000000000000" pitchFamily="2" charset="0"/>
              <a:cs typeface="Poppins SemiBold" pitchFamily="2" charset="77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063930825"/>
              </p:ext>
            </p:extLst>
          </p:nvPr>
        </p:nvGraphicFramePr>
        <p:xfrm>
          <a:off x="1336376" y="37440972"/>
          <a:ext cx="13922869" cy="680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D7FA08-15D8-12CF-527A-E2F22F5A0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160" y="48527848"/>
            <a:ext cx="2073796" cy="194993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07E683F-D132-794D-ABDB-290C8D612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99503"/>
              </p:ext>
            </p:extLst>
          </p:nvPr>
        </p:nvGraphicFramePr>
        <p:xfrm>
          <a:off x="16154400" y="18361834"/>
          <a:ext cx="15011231" cy="71487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32393">
                  <a:extLst>
                    <a:ext uri="{9D8B030D-6E8A-4147-A177-3AD203B41FA5}">
                      <a16:colId xmlns:a16="http://schemas.microsoft.com/office/drawing/2014/main" val="3308503072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1495078173"/>
                    </a:ext>
                  </a:extLst>
                </a:gridCol>
                <a:gridCol w="4441524">
                  <a:extLst>
                    <a:ext uri="{9D8B030D-6E8A-4147-A177-3AD203B41FA5}">
                      <a16:colId xmlns:a16="http://schemas.microsoft.com/office/drawing/2014/main" val="2635540903"/>
                    </a:ext>
                  </a:extLst>
                </a:gridCol>
              </a:tblGrid>
              <a:tr h="968025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Determinants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Step 1 Model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Step 2 Model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82845"/>
                  </a:ext>
                </a:extLst>
              </a:tr>
              <a:tr h="1149649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Contraceptive knowledge (Yes)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3.39 (2.02-5.67)*** 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 (0.98-4.63)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00169"/>
                  </a:ext>
                </a:extLst>
              </a:tr>
              <a:tr h="1149649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contraceptive relevance (Yes)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3.49 (2.93-4.15) ***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 (1.33-2.80) ***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34168"/>
                  </a:ext>
                </a:extLst>
              </a:tr>
              <a:tr h="968025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Self-efficacy 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3.57 (2.50-5.10) ***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2.65 (2.29-3.07) ***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086907"/>
                  </a:ext>
                </a:extLst>
              </a:tr>
              <a:tr h="968025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aspirations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 (0.98-1.14)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(0.89-1.01) 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34114"/>
                  </a:ext>
                </a:extLst>
              </a:tr>
              <a:tr h="604861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Descriptive norms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 (1.08-1.65) **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 (1.04-1.52) *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751"/>
                  </a:ext>
                </a:extLst>
              </a:tr>
              <a:tr h="1149649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reproductive control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 (0.83-1.17) 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 (1.00-1.12) *</a:t>
                      </a:r>
                      <a:endParaRPr lang="en-US" sz="3500" b="1" i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14690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6135399" y="41249316"/>
            <a:ext cx="15030232" cy="6460937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US" sz="3500" b="1">
                <a:solidFill>
                  <a:schemeClr val="bg1"/>
                </a:solidFill>
                <a:latin typeface="Poppins" pitchFamily="2" charset="77"/>
                <a:ea typeface="Arial" charset="0"/>
                <a:cs typeface="Poppins" pitchFamily="2" charset="77"/>
              </a:rPr>
              <a:t>CONCLUSION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chemeClr val="bg1"/>
                </a:solidFill>
              </a:rPr>
              <a:t>Desire and CP were low despite ongoing sexual activity mainly due to desired fertility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chemeClr val="bg1"/>
                </a:solidFill>
              </a:rPr>
              <a:t>Findings justify girl-focused interventions – to increase contraceptive knowledge, enhance self-efficacy and perceived relevance and to shift descriptive norms 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chemeClr val="bg1"/>
                </a:solidFill>
              </a:rPr>
              <a:t>Programs should aim to address misaligned contraceptive use, improving desire, promoting access and creating a value proposition</a:t>
            </a:r>
          </a:p>
          <a:p>
            <a:pPr marL="457200" indent="-457200">
              <a:lnSpc>
                <a:spcPts val="4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chemeClr val="bg1"/>
                </a:solidFill>
              </a:rPr>
              <a:t>More research needed to evolve rigorous measures of preference-aligned contraceptive use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54EB7E-72A2-EDB4-CF42-C4DC550BEA78}"/>
              </a:ext>
            </a:extLst>
          </p:cNvPr>
          <p:cNvGrpSpPr/>
          <p:nvPr/>
        </p:nvGrpSpPr>
        <p:grpSpPr>
          <a:xfrm>
            <a:off x="8207327" y="48458693"/>
            <a:ext cx="5654577" cy="2138903"/>
            <a:chOff x="6517649" y="48157166"/>
            <a:chExt cx="7658419" cy="234400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C3250D-84E4-A6F2-68B7-A2D52E9E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8173873"/>
              <a:ext cx="6669961" cy="2327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FOLLOW US </a:t>
              </a:r>
              <a:endParaRPr lang="en-US" altLang="en-US" sz="3600" b="1">
                <a:latin typeface="Poppins" pitchFamily="2" charset="77"/>
                <a:cs typeface="Poppins" pitchFamily="2" charset="77"/>
              </a:endParaRPr>
            </a:p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>
                  <a:latin typeface="Poppins Light" pitchFamily="2" charset="77"/>
                  <a:cs typeface="Poppins Light" pitchFamily="2" charset="77"/>
                </a:rPr>
                <a:t>POPULATION</a:t>
              </a:r>
            </a:p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>
                  <a:latin typeface="Poppins Light" pitchFamily="2" charset="77"/>
                  <a:cs typeface="Poppins Light" pitchFamily="2" charset="77"/>
                </a:rPr>
                <a:t>SERVICE</a:t>
              </a:r>
            </a:p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200">
                  <a:latin typeface="Poppins Light" pitchFamily="2" charset="77"/>
                  <a:cs typeface="Poppins Light" pitchFamily="2" charset="77"/>
                </a:rPr>
                <a:t>INTERNATIONAL 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992A849-6023-12BA-FEB3-154A9AD9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6517649" y="48157166"/>
              <a:ext cx="964666" cy="800829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B1EFA0-3376-6F74-1582-E27174F60742}"/>
              </a:ext>
            </a:extLst>
          </p:cNvPr>
          <p:cNvGrpSpPr/>
          <p:nvPr/>
        </p:nvGrpSpPr>
        <p:grpSpPr>
          <a:xfrm>
            <a:off x="4159218" y="48509163"/>
            <a:ext cx="3556968" cy="1057816"/>
            <a:chOff x="6487029" y="47247879"/>
            <a:chExt cx="4465855" cy="115925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061C684-9BB0-8F37-E80F-DD3A55D6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107" y="47268356"/>
              <a:ext cx="3446777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u="none" strike="noStrike" cap="none" normalizeH="0" baseline="0">
                  <a:ln>
                    <a:noFill/>
                  </a:ln>
                  <a:effectLst/>
                  <a:latin typeface="Poppins" pitchFamily="2" charset="77"/>
                  <a:cs typeface="Poppins" pitchFamily="2" charset="77"/>
                </a:rPr>
                <a:t>LIKE US </a:t>
              </a:r>
              <a:endParaRPr lang="en-US" altLang="en-US" sz="3600" b="1"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u="none" strike="noStrike" cap="none" normalizeH="0" baseline="0">
                  <a:ln>
                    <a:noFill/>
                  </a:ln>
                  <a:effectLst/>
                  <a:latin typeface="Poppins Light" pitchFamily="2" charset="77"/>
                  <a:cs typeface="Poppins Light" pitchFamily="2" charset="77"/>
                </a:rPr>
                <a:t>PSIHEALTHYLIVES 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0DC7276-DCFF-31D9-C053-4DD7F485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6487029" y="47247879"/>
              <a:ext cx="857975" cy="786172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496B48-763C-850B-8C93-3A1A1F24D4A3}"/>
              </a:ext>
            </a:extLst>
          </p:cNvPr>
          <p:cNvGrpSpPr/>
          <p:nvPr/>
        </p:nvGrpSpPr>
        <p:grpSpPr>
          <a:xfrm>
            <a:off x="921544" y="48428974"/>
            <a:ext cx="2291143" cy="1084100"/>
            <a:chOff x="1893429" y="47607900"/>
            <a:chExt cx="2876583" cy="118805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C445C6-941D-8AB7-AE22-B62FDFEC2BCA}"/>
                </a:ext>
              </a:extLst>
            </p:cNvPr>
            <p:cNvSpPr/>
            <p:nvPr/>
          </p:nvSpPr>
          <p:spPr>
            <a:xfrm>
              <a:off x="2743495" y="47657181"/>
              <a:ext cx="2026517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>
                  <a:latin typeface="Poppins" pitchFamily="2" charset="77"/>
                  <a:cs typeface="Poppins" pitchFamily="2" charset="77"/>
                </a:rPr>
                <a:t>VISIT US</a:t>
              </a:r>
            </a:p>
            <a:p>
              <a:r>
                <a:rPr lang="en-US" altLang="en-US" sz="3200">
                  <a:latin typeface="Poppins Light" pitchFamily="2" charset="77"/>
                  <a:cs typeface="Poppins Light" pitchFamily="2" charset="77"/>
                </a:rPr>
                <a:t>PSI.ORG</a:t>
              </a:r>
              <a:endParaRPr lang="en-US" sz="3200">
                <a:latin typeface="Poppins Light" pitchFamily="2" charset="77"/>
                <a:cs typeface="Poppins Light" pitchFamily="2" charset="77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B626847-542A-0617-D37C-48664FFE3F63}"/>
                </a:ext>
              </a:extLst>
            </p:cNvPr>
            <p:cNvGrpSpPr/>
            <p:nvPr/>
          </p:nvGrpSpPr>
          <p:grpSpPr>
            <a:xfrm>
              <a:off x="1893429" y="47607900"/>
              <a:ext cx="736860" cy="736861"/>
              <a:chOff x="2320593" y="6596112"/>
              <a:chExt cx="1115544" cy="111554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85B7977-12F5-6C94-E342-566C2F69DAA0}"/>
                  </a:ext>
                </a:extLst>
              </p:cNvPr>
              <p:cNvSpPr/>
              <p:nvPr/>
            </p:nvSpPr>
            <p:spPr>
              <a:xfrm>
                <a:off x="2438400" y="6821572"/>
                <a:ext cx="827867" cy="83708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AB0DE03-AFCD-2C48-C28B-D17EF2C7E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593" y="6596112"/>
                <a:ext cx="1115544" cy="1115543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D7AFA1-42E4-4204-7409-3085722E8830}"/>
              </a:ext>
            </a:extLst>
          </p:cNvPr>
          <p:cNvSpPr txBox="1"/>
          <p:nvPr/>
        </p:nvSpPr>
        <p:spPr>
          <a:xfrm>
            <a:off x="1219200" y="10924517"/>
            <a:ext cx="29641802" cy="359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GB" sz="3500" b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AUTHORS </a:t>
            </a:r>
          </a:p>
          <a:p>
            <a:pPr>
              <a:spcAft>
                <a:spcPts val="600"/>
              </a:spcAft>
            </a:pPr>
            <a:r>
              <a:rPr lang="en-GB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Abednego </a:t>
            </a:r>
            <a:r>
              <a:rPr lang="en-GB" sz="35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Musau</a:t>
            </a:r>
            <a:r>
              <a:rPr lang="en-GB" sz="3500" baseline="300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</a:t>
            </a:r>
            <a:r>
              <a:rPr lang="en-GB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f</a:t>
            </a:r>
            <a:r>
              <a:rPr lang="en-GB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Roselyn </a:t>
            </a:r>
            <a:r>
              <a:rPr lang="en-GB" sz="35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Odeh</a:t>
            </a:r>
            <a:r>
              <a:rPr lang="en-GB" sz="3500" baseline="300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</a:t>
            </a:r>
            <a:r>
              <a:rPr lang="en-GB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Lydiah </a:t>
            </a:r>
            <a:r>
              <a:rPr lang="en-GB" sz="35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Ndungu</a:t>
            </a:r>
            <a:r>
              <a:rPr lang="en-GB" sz="3500" baseline="300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</a:t>
            </a:r>
            <a:r>
              <a:rPr lang="en-GB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Meghan </a:t>
            </a:r>
            <a:r>
              <a:rPr lang="en-GB" sz="35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Cutherell</a:t>
            </a:r>
            <a:r>
              <a:rPr lang="en-GB" sz="3500" baseline="300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d</a:t>
            </a:r>
            <a:r>
              <a:rPr lang="en-GB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Alhaji </a:t>
            </a:r>
            <a:r>
              <a:rPr lang="en-GB" sz="35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Bulama</a:t>
            </a:r>
            <a:r>
              <a:rPr lang="en-GB" sz="3500" baseline="300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</a:t>
            </a:r>
            <a:r>
              <a:rPr lang="en-GB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Regien </a:t>
            </a:r>
            <a:r>
              <a:rPr lang="en-GB" sz="35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biesma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e</a:t>
            </a:r>
            <a:r>
              <a:rPr lang="en-GB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, Jelle Stekelenburg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f</a:t>
            </a:r>
            <a:endParaRPr lang="en-GB" sz="3500">
              <a:latin typeface="Poppins" pitchFamily="2" charset="77"/>
              <a:ea typeface="Roboto" panose="02000000000000000000" pitchFamily="2" charset="0"/>
              <a:cs typeface="Poppins" pitchFamily="2" charset="77"/>
            </a:endParaRPr>
          </a:p>
          <a:p>
            <a:pPr>
              <a:spcBef>
                <a:spcPts val="600"/>
              </a:spcBef>
            </a:pPr>
            <a:r>
              <a:rPr lang="en-US" sz="3500" b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Author Affiliations:</a:t>
            </a:r>
          </a:p>
          <a:p>
            <a:pPr>
              <a:spcAft>
                <a:spcPts val="600"/>
              </a:spcAft>
            </a:pP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a </a:t>
            </a:r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Population Services International, Nairobi, Kenya; 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b </a:t>
            </a:r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Society for Family Health, Abuja, Nigeria; 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c </a:t>
            </a:r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Population Services Kenya, Nairobi, Kenya; 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d</a:t>
            </a:r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Population Services International, Washington DC, US; </a:t>
            </a:r>
            <a:r>
              <a:rPr lang="en-US" sz="3500" baseline="300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e</a:t>
            </a:r>
            <a:r>
              <a:rPr lang="en-US" sz="3500" err="1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Julius</a:t>
            </a:r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 Center Global Health, University Medical Center Utrecht, Utrecht, Netherlands; </a:t>
            </a:r>
            <a:r>
              <a:rPr lang="en-US" sz="3500" baseline="300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f </a:t>
            </a:r>
            <a:r>
              <a:rPr lang="en-US" sz="3500">
                <a:latin typeface="Poppins" pitchFamily="2" charset="77"/>
                <a:ea typeface="Roboto" panose="02000000000000000000" pitchFamily="2" charset="0"/>
                <a:cs typeface="Poppins" pitchFamily="2" charset="77"/>
              </a:rPr>
              <a:t>University Medical Centre Groningen, Groningen, Netherlands                 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D032344-8B56-9FB6-2A33-F6A71F07404E}"/>
              </a:ext>
            </a:extLst>
          </p:cNvPr>
          <p:cNvSpPr/>
          <p:nvPr/>
        </p:nvSpPr>
        <p:spPr>
          <a:xfrm flipV="1">
            <a:off x="1181099" y="47977978"/>
            <a:ext cx="2960370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91E30-FA39-0945-C773-7AE74F6F098C}"/>
              </a:ext>
            </a:extLst>
          </p:cNvPr>
          <p:cNvSpPr txBox="1"/>
          <p:nvPr/>
        </p:nvSpPr>
        <p:spPr>
          <a:xfrm>
            <a:off x="16154400" y="15217851"/>
            <a:ext cx="15011230" cy="2967352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itchFamily="2" charset="77"/>
                <a:cs typeface="Poppins" pitchFamily="2" charset="77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u="sng">
                <a:solidFill>
                  <a:schemeClr val="accent4"/>
                </a:solidFill>
              </a:rPr>
              <a:t>Outcome 1: Current contraceptive desire </a:t>
            </a:r>
          </a:p>
          <a:p>
            <a:pPr>
              <a:spcAft>
                <a:spcPts val="600"/>
              </a:spcAft>
            </a:pPr>
            <a:r>
              <a:rPr lang="en-US" sz="3600"/>
              <a:t>Contraceptive knowledge, perceived relevance, self efficacy and descriptive norms were significantly associated with contraceptive desire</a:t>
            </a:r>
          </a:p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>Table 1: Psychosocial determinants and current contraceptive desire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87C72-3DC2-AFEC-5A5F-85B0C64AF68D}"/>
              </a:ext>
            </a:extLst>
          </p:cNvPr>
          <p:cNvSpPr txBox="1"/>
          <p:nvPr/>
        </p:nvSpPr>
        <p:spPr>
          <a:xfrm>
            <a:off x="1336376" y="35987143"/>
            <a:ext cx="13922867" cy="1244188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>
                <a:latin typeface="Poppins" pitchFamily="2" charset="77"/>
                <a:cs typeface="Poppins" pitchFamily="2" charset="77"/>
              </a:rPr>
              <a:t>Desire and CP were low – relatively lower for Nigeria – but preference-aligned use was high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21499-EAE0-24E6-44A5-F271DCD33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9864649" y="0"/>
            <a:ext cx="2139351" cy="2139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D39A7-D997-BE48-FACE-1AE18CFE7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2879" y="2133976"/>
            <a:ext cx="2141122" cy="2141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953D5-DF5B-9E13-E06E-67CEE9DEE0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69357" y="4279883"/>
            <a:ext cx="2134644" cy="21346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BBFBF9-6470-9C83-9AC5-1420619D6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05377" y="2111423"/>
            <a:ext cx="2169617" cy="21696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C227076-3A40-394C-4489-73070617DA28}"/>
              </a:ext>
            </a:extLst>
          </p:cNvPr>
          <p:cNvSpPr txBox="1"/>
          <p:nvPr/>
        </p:nvSpPr>
        <p:spPr>
          <a:xfrm>
            <a:off x="1373080" y="15135891"/>
            <a:ext cx="14171722" cy="6573211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3500" b="1">
                <a:latin typeface="Poppins" pitchFamily="2" charset="77"/>
                <a:ea typeface="Arial" charset="0"/>
                <a:cs typeface="Poppins" pitchFamily="2" charset="77"/>
              </a:rPr>
              <a:t>BACKGROUND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Contraception can avert the &gt; 21 million adolescent births globally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Yet, contraceptive prevalence (CP) among adolescents remains persistently low due to multi-dimensional determinants.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Shifting cultural, interpersonal and system-level factors requires substantial and long-term investments.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Addressing individual-level psychosocial factors may accelerate uptake and yield outcomes in the short-term, but evidence is limited.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 investigated the influence of psychosocial determinants on contraceptive desire, CP and preference-aligned contraceptive use in the </a:t>
            </a:r>
            <a:r>
              <a:rPr lang="en-US" sz="35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context of Adolescents 360 </a:t>
            </a: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Kenya and Nigeria.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CDE59-8319-722F-B102-7B225CA63D94}"/>
              </a:ext>
            </a:extLst>
          </p:cNvPr>
          <p:cNvSpPr txBox="1"/>
          <p:nvPr/>
        </p:nvSpPr>
        <p:spPr>
          <a:xfrm>
            <a:off x="1145663" y="44511528"/>
            <a:ext cx="14113581" cy="3110724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 marL="457200" indent="-4572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75.6% of girls had use matched with desire; 95.5% had no desire and were not using; </a:t>
            </a:r>
            <a:r>
              <a:rPr lang="en-US" sz="35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13.5% had contraceptive use misaligned with desire</a:t>
            </a:r>
          </a:p>
          <a:p>
            <a:pPr marL="457200" indent="-4572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Self efficacy, future aspirations, reproductive control and descriptive norm mean item scores were above average and ranged between 3.06 – 4.04 (max 5)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39DF4FC-9AA3-7A2D-B49B-4A94AF08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35502"/>
              </p:ext>
            </p:extLst>
          </p:nvPr>
        </p:nvGraphicFramePr>
        <p:xfrm>
          <a:off x="16154401" y="29387041"/>
          <a:ext cx="15011230" cy="74300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58295">
                  <a:extLst>
                    <a:ext uri="{9D8B030D-6E8A-4147-A177-3AD203B41FA5}">
                      <a16:colId xmlns:a16="http://schemas.microsoft.com/office/drawing/2014/main" val="3308503072"/>
                    </a:ext>
                  </a:extLst>
                </a:gridCol>
                <a:gridCol w="4839618">
                  <a:extLst>
                    <a:ext uri="{9D8B030D-6E8A-4147-A177-3AD203B41FA5}">
                      <a16:colId xmlns:a16="http://schemas.microsoft.com/office/drawing/2014/main" val="1495078173"/>
                    </a:ext>
                  </a:extLst>
                </a:gridCol>
                <a:gridCol w="4913317">
                  <a:extLst>
                    <a:ext uri="{9D8B030D-6E8A-4147-A177-3AD203B41FA5}">
                      <a16:colId xmlns:a16="http://schemas.microsoft.com/office/drawing/2014/main" val="2635540903"/>
                    </a:ext>
                  </a:extLst>
                </a:gridCol>
              </a:tblGrid>
              <a:tr h="1065641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Determinants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Step 1 Model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Step 2 Model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82845"/>
                  </a:ext>
                </a:extLst>
              </a:tr>
              <a:tr h="1179334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Contraceptive knowledge (Yes)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4.14 (3.67-4.67) *** 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 (2.38-3.05) *** 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00169"/>
                  </a:ext>
                </a:extLst>
              </a:tr>
              <a:tr h="1179334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contraceptive relevance (Yes)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2.84 (1.74-4.62) ***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1.62 (1.55-1.69) ***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34168"/>
                  </a:ext>
                </a:extLst>
              </a:tr>
              <a:tr h="1065641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Self-efficacy 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3.58 (2.12-6.03) ***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 (1.70-4.29) ***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086907"/>
                  </a:ext>
                </a:extLst>
              </a:tr>
              <a:tr h="1065641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aspirations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 (0.63-1.47) 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 (0.51-1.49)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34114"/>
                  </a:ext>
                </a:extLst>
              </a:tr>
              <a:tr h="618221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Descriptive norms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 (1.07-1.66) **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 (1.03-1.60) *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751"/>
                  </a:ext>
                </a:extLst>
              </a:tr>
              <a:tr h="1179334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Perceived reproductive control</a:t>
                      </a:r>
                      <a:endParaRPr lang="en-US" sz="3500" b="0" i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 (0.89-1.04) 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 (0.86-1.28)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146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882614-911C-B28D-3F2E-6A3A13589465}"/>
              </a:ext>
            </a:extLst>
          </p:cNvPr>
          <p:cNvSpPr txBox="1"/>
          <p:nvPr/>
        </p:nvSpPr>
        <p:spPr>
          <a:xfrm>
            <a:off x="16002000" y="26191196"/>
            <a:ext cx="15163630" cy="3172536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u="sng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Outcome 2: Current contraceptive use</a:t>
            </a:r>
          </a:p>
          <a:p>
            <a:pPr>
              <a:spcAft>
                <a:spcPts val="600"/>
              </a:spcAft>
            </a:pPr>
            <a:r>
              <a:rPr lang="en-US" sz="3600" b="1">
                <a:latin typeface="Poppins" pitchFamily="2" charset="77"/>
                <a:cs typeface="Poppins" pitchFamily="2" charset="77"/>
              </a:rPr>
              <a:t>Contraceptive knowledge and perceived relevance, high self efficacy and descriptive norm scores were significantly associated with current  contraceptive use</a:t>
            </a:r>
          </a:p>
          <a:p>
            <a:pPr>
              <a:spcBef>
                <a:spcPts val="1200"/>
              </a:spcBef>
            </a:pPr>
            <a:r>
              <a:rPr lang="en-US" sz="3200" b="1">
                <a:latin typeface="Roboto Light" panose="02000000000000000000" pitchFamily="2" charset="0"/>
                <a:ea typeface="Roboto Light" panose="02000000000000000000" pitchFamily="2" charset="0"/>
                <a:cs typeface="Poppins" pitchFamily="2" charset="77"/>
              </a:rPr>
              <a:t>Table 2: Psychosocial determinants and current  contraceptive use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AE516D-B6AA-59A0-4E31-D55AA3D32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59048"/>
              </p:ext>
            </p:extLst>
          </p:nvPr>
        </p:nvGraphicFramePr>
        <p:xfrm>
          <a:off x="16135399" y="39593118"/>
          <a:ext cx="15011231" cy="13775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32393">
                  <a:extLst>
                    <a:ext uri="{9D8B030D-6E8A-4147-A177-3AD203B41FA5}">
                      <a16:colId xmlns:a16="http://schemas.microsoft.com/office/drawing/2014/main" val="3308503072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1495078173"/>
                    </a:ext>
                  </a:extLst>
                </a:gridCol>
                <a:gridCol w="4441524">
                  <a:extLst>
                    <a:ext uri="{9D8B030D-6E8A-4147-A177-3AD203B41FA5}">
                      <a16:colId xmlns:a16="http://schemas.microsoft.com/office/drawing/2014/main" val="2635540903"/>
                    </a:ext>
                  </a:extLst>
                </a:gridCol>
              </a:tblGrid>
              <a:tr h="688765"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Determinant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Step 1 Model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500"/>
                        </a:lnSpc>
                      </a:pPr>
                      <a:r>
                        <a:rPr lang="en-US" sz="3500" b="0" i="0">
                          <a:solidFill>
                            <a:schemeClr val="bg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Step 2 Model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82845"/>
                  </a:ext>
                </a:extLst>
              </a:tr>
              <a:tr h="688765">
                <a:tc>
                  <a:txBody>
                    <a:bodyPr/>
                    <a:lstStyle/>
                    <a:p>
                      <a:pPr marL="0" algn="l" defTabSz="2400300" rtl="0" eaLnBrk="1" latinLnBrk="0" hangingPunct="1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Self-efficacy 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2400300" rtl="0" eaLnBrk="1" latinLnBrk="0" hangingPunct="1">
                        <a:lnSpc>
                          <a:spcPts val="4500"/>
                        </a:lnSpc>
                      </a:pPr>
                      <a:r>
                        <a:rPr lang="en-US" sz="35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 (0.59-1.33)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2400300" rtl="0" eaLnBrk="1" latinLnBrk="0" hangingPunct="1">
                        <a:lnSpc>
                          <a:spcPts val="4500"/>
                        </a:lnSpc>
                      </a:pPr>
                      <a:r>
                        <a:rPr lang="en-US" sz="35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 (1.05-1.07) ***</a:t>
                      </a:r>
                    </a:p>
                  </a:txBody>
                  <a:tcPr marL="4572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0869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BAAF784-4BBD-CEA8-CD9B-2ED8E684FEF3}"/>
              </a:ext>
            </a:extLst>
          </p:cNvPr>
          <p:cNvSpPr txBox="1"/>
          <p:nvPr/>
        </p:nvSpPr>
        <p:spPr>
          <a:xfrm>
            <a:off x="16154401" y="37632791"/>
            <a:ext cx="14992229" cy="1843967"/>
          </a:xfrm>
          <a:prstGeom prst="rect">
            <a:avLst/>
          </a:prstGeom>
          <a:noFill/>
        </p:spPr>
        <p:txBody>
          <a:bodyPr wrap="square" lIns="104013" tIns="52007" rIns="104013" bIns="52007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u="sng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Outcome 3: Preference-aligned use</a:t>
            </a:r>
          </a:p>
          <a:p>
            <a:pPr>
              <a:spcAft>
                <a:spcPts val="1200"/>
              </a:spcAft>
            </a:pPr>
            <a:r>
              <a:rPr lang="en-US" sz="3600" b="1">
                <a:latin typeface="Poppins" pitchFamily="2" charset="77"/>
                <a:cs typeface="Poppins" pitchFamily="2" charset="77"/>
              </a:rPr>
              <a:t>Only self efficacy scores were significantly associated with preference-aligned use </a:t>
            </a:r>
            <a:r>
              <a:rPr lang="en-US" sz="3600">
                <a:latin typeface="Poppins" pitchFamily="2" charset="77"/>
                <a:cs typeface="Poppins" pitchFamily="2" charset="77"/>
              </a:rPr>
              <a:t>and only for the step 2 model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95906-BEF9-9411-F1B0-297FDA2EFBF2}"/>
              </a:ext>
            </a:extLst>
          </p:cNvPr>
          <p:cNvSpPr/>
          <p:nvPr/>
        </p:nvSpPr>
        <p:spPr>
          <a:xfrm>
            <a:off x="16154397" y="25523135"/>
            <a:ext cx="15011234" cy="500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i="1">
                <a:solidFill>
                  <a:schemeClr val="accent1"/>
                </a:solidFill>
              </a:rPr>
              <a:t>***</a:t>
            </a:r>
            <a:r>
              <a:rPr lang="en-US" sz="3200" i="1">
                <a:solidFill>
                  <a:schemeClr val="accent1"/>
                </a:solidFill>
              </a:rPr>
              <a:t>p ≤ 0.001; **0.001 &lt; p ≤ 0.01; * 0.01 &lt; p ≤ 0.05</a:t>
            </a:r>
            <a:endParaRPr lang="en-US" sz="3000" i="1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79CEE1-19D2-163F-9825-B3F604F56CAF}"/>
              </a:ext>
            </a:extLst>
          </p:cNvPr>
          <p:cNvSpPr/>
          <p:nvPr/>
        </p:nvSpPr>
        <p:spPr>
          <a:xfrm>
            <a:off x="16075223" y="36915763"/>
            <a:ext cx="14449695" cy="43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i="1">
                <a:solidFill>
                  <a:schemeClr val="accent1"/>
                </a:solidFill>
              </a:rPr>
              <a:t>***</a:t>
            </a:r>
            <a:r>
              <a:rPr lang="en-US" sz="3200" i="1">
                <a:solidFill>
                  <a:schemeClr val="accent1"/>
                </a:solidFill>
              </a:rPr>
              <a:t>p ≤ 0.001; **0.001 &lt; p ≤ 0.01; * 0.01 &lt; p ≤ 0.05</a:t>
            </a:r>
            <a:endParaRPr lang="en-US" sz="3000" i="1">
              <a:solidFill>
                <a:schemeClr val="accent1"/>
              </a:solidFill>
            </a:endParaRPr>
          </a:p>
        </p:txBody>
      </p:sp>
      <p:pic>
        <p:nvPicPr>
          <p:cNvPr id="1026" name="Picture 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C7418E7D-4254-DB21-A0DD-3D50A740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619" y="48532485"/>
            <a:ext cx="2073796" cy="21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number and a person with a black background&#10;&#10;AI-generated content may be incorrect.">
            <a:extLst>
              <a:ext uri="{FF2B5EF4-FFF2-40B4-BE49-F238E27FC236}">
                <a16:creationId xmlns:a16="http://schemas.microsoft.com/office/drawing/2014/main" id="{41EF09D9-D096-B4AA-92F3-BB4AD10C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070" y="48527848"/>
            <a:ext cx="4953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8" descr="Image result for ps kenya logo">
            <a:extLst>
              <a:ext uri="{FF2B5EF4-FFF2-40B4-BE49-F238E27FC236}">
                <a16:creationId xmlns:a16="http://schemas.microsoft.com/office/drawing/2014/main" id="{4F699EAB-E9FE-687D-BDF8-58F4E4C415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49600" y="2545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EAE91B9-B3C4-E8EE-8B64-3F663F64AD5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33826"/>
          <a:stretch>
            <a:fillRect/>
          </a:stretch>
        </p:blipFill>
        <p:spPr>
          <a:xfrm>
            <a:off x="20429298" y="48532484"/>
            <a:ext cx="2188367" cy="2190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2D469-81D6-D951-9C2C-BA578B227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373079" y="21858847"/>
            <a:ext cx="4658408" cy="984886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066303D-A040-9FEB-358D-FEAD23A602C8}"/>
              </a:ext>
            </a:extLst>
          </p:cNvPr>
          <p:cNvSpPr/>
          <p:nvPr/>
        </p:nvSpPr>
        <p:spPr>
          <a:xfrm>
            <a:off x="3764081" y="38675071"/>
            <a:ext cx="2983832" cy="702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chemeClr val="accent1"/>
                </a:solidFill>
              </a:rPr>
              <a:t>p</a:t>
            </a:r>
            <a:r>
              <a:rPr lang="en-US" sz="2800" b="1">
                <a:solidFill>
                  <a:schemeClr val="accent1"/>
                </a:solidFill>
              </a:rPr>
              <a:t>&lt;.001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9C9617-57E4-5AA2-F0A4-765493705858}"/>
              </a:ext>
            </a:extLst>
          </p:cNvPr>
          <p:cNvSpPr/>
          <p:nvPr/>
        </p:nvSpPr>
        <p:spPr>
          <a:xfrm>
            <a:off x="7638757" y="38675071"/>
            <a:ext cx="2983832" cy="702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chemeClr val="accent1"/>
                </a:solidFill>
              </a:rPr>
              <a:t>p</a:t>
            </a:r>
            <a:r>
              <a:rPr lang="en-US" sz="2800" b="1">
                <a:solidFill>
                  <a:schemeClr val="accent1"/>
                </a:solidFill>
              </a:rPr>
              <a:t>&lt;.001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7C09BC-B388-23B7-F1B7-BB71AFFB2BB5}"/>
              </a:ext>
            </a:extLst>
          </p:cNvPr>
          <p:cNvSpPr/>
          <p:nvPr/>
        </p:nvSpPr>
        <p:spPr>
          <a:xfrm>
            <a:off x="11679644" y="37440972"/>
            <a:ext cx="2983832" cy="702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chemeClr val="accent1"/>
                </a:solidFill>
              </a:rPr>
              <a:t>p</a:t>
            </a:r>
            <a:r>
              <a:rPr lang="en-US" sz="2800" b="1">
                <a:solidFill>
                  <a:schemeClr val="accent1"/>
                </a:solidFill>
              </a:rPr>
              <a:t>&lt;.001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638846-C250-3C21-B0EC-36551E473C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000909" y="48828888"/>
            <a:ext cx="2350828" cy="216184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5F3AA72-70A4-46CB-2FED-34C55AE6D041}"/>
              </a:ext>
            </a:extLst>
          </p:cNvPr>
          <p:cNvSpPr txBox="1"/>
          <p:nvPr/>
        </p:nvSpPr>
        <p:spPr>
          <a:xfrm>
            <a:off x="13073264" y="48406136"/>
            <a:ext cx="2776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>
                <a:latin typeface="Poppins" pitchFamily="2" charset="77"/>
                <a:cs typeface="Poppins" pitchFamily="2" charset="77"/>
              </a:rPr>
              <a:t>CONNECT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93375A8-C040-02E9-341B-58AFABE0117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7782" y="48456062"/>
            <a:ext cx="668875" cy="680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34407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S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8616"/>
      </a:accent1>
      <a:accent2>
        <a:srgbClr val="BFD730"/>
      </a:accent2>
      <a:accent3>
        <a:srgbClr val="FFFFFF"/>
      </a:accent3>
      <a:accent4>
        <a:srgbClr val="00B5E1"/>
      </a:accent4>
      <a:accent5>
        <a:srgbClr val="BFBFBF"/>
      </a:accent5>
      <a:accent6>
        <a:srgbClr val="BFBFBF"/>
      </a:accent6>
      <a:hlink>
        <a:srgbClr val="EE8616"/>
      </a:hlink>
      <a:folHlink>
        <a:srgbClr val="BFBFB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9A651F-F975-4B45-A04B-C4D9DA965A31}" vid="{0AB358FA-585E-8C46-AF13-ED585132A9D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AE9A651F-F975-4B45-A04B-C4D9DA965A31}" vid="{028778E4-5708-0D49-BED3-4EE65C7D75BE}"/>
    </a:ext>
  </a:extLst>
</a:theme>
</file>

<file path=ppt/theme/theme3.xml><?xml version="1.0" encoding="utf-8"?>
<a:theme xmlns:a="http://schemas.openxmlformats.org/drawingml/2006/main" name="PSI">
  <a:themeElements>
    <a:clrScheme name="PSI Bran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6E20"/>
      </a:accent1>
      <a:accent2>
        <a:srgbClr val="FFF35C"/>
      </a:accent2>
      <a:accent3>
        <a:srgbClr val="EE4799"/>
      </a:accent3>
      <a:accent4>
        <a:srgbClr val="00AC68"/>
      </a:accent4>
      <a:accent5>
        <a:srgbClr val="8EC8C8"/>
      </a:accent5>
      <a:accent6>
        <a:srgbClr val="70517F"/>
      </a:accent6>
      <a:hlink>
        <a:srgbClr val="0563C1"/>
      </a:hlink>
      <a:folHlink>
        <a:srgbClr val="C04F8D"/>
      </a:folHlink>
    </a:clrScheme>
    <a:fontScheme name="A360">
      <a:majorFont>
        <a:latin typeface="Poppins Bold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E9A651F-F975-4B45-A04B-C4D9DA965A31}" vid="{2E8EC63F-0234-E145-9360-DEC05F205B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08CC696184A4EAF1EC7095BAD2AA1" ma:contentTypeVersion="19" ma:contentTypeDescription="Create a new document." ma:contentTypeScope="" ma:versionID="eb4fb4b37a562a645d4f6a47bb27f744">
  <xsd:schema xmlns:xsd="http://www.w3.org/2001/XMLSchema" xmlns:xs="http://www.w3.org/2001/XMLSchema" xmlns:p="http://schemas.microsoft.com/office/2006/metadata/properties" xmlns:ns2="a61ac17d-acd7-4541-bae9-b373390ade19" xmlns:ns3="4c809d59-d92c-4eeb-8e61-f697f9bbde70" xmlns:ns4="2b04e3bf-eb77-48e0-9993-e01b67b1c33a" targetNamespace="http://schemas.microsoft.com/office/2006/metadata/properties" ma:root="true" ma:fieldsID="8708d1caa17926d54e1cc9b1a9e76172" ns2:_="" ns3:_="" ns4:_="">
    <xsd:import namespace="a61ac17d-acd7-4541-bae9-b373390ade19"/>
    <xsd:import namespace="4c809d59-d92c-4eeb-8e61-f697f9bbde70"/>
    <xsd:import namespace="2b04e3bf-eb77-48e0-9993-e01b67b1c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c17d-acd7-4541-bae9-b373390ad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e66e25-6253-4f8b-9755-5684a1ad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09d59-d92c-4eeb-8e61-f697f9bbd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e3bf-eb77-48e0-9993-e01b67b1c3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aa3cf98-e111-4e77-b6fe-f4731449b4e9}" ma:internalName="TaxCatchAll" ma:showField="CatchAllData" ma:web="4c809d59-d92c-4eeb-8e61-f697f9bbd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4e3bf-eb77-48e0-9993-e01b67b1c33a" xsi:nil="true"/>
    <SharedWithUsers xmlns="4c809d59-d92c-4eeb-8e61-f697f9bbde70">
      <UserInfo>
        <DisplayName>Jennifer Marcy</DisplayName>
        <AccountId>127</AccountId>
        <AccountType/>
      </UserInfo>
    </SharedWithUsers>
    <lcf76f155ced4ddcb4097134ff3c332f xmlns="a61ac17d-acd7-4541-bae9-b373390ade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CCC763-F7A7-4366-86C7-13002A40C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EA94C-3C10-4DBB-9A44-A7878ACE8655}">
  <ds:schemaRefs>
    <ds:schemaRef ds:uri="2b04e3bf-eb77-48e0-9993-e01b67b1c33a"/>
    <ds:schemaRef ds:uri="4c809d59-d92c-4eeb-8e61-f697f9bbde70"/>
    <ds:schemaRef ds:uri="a61ac17d-acd7-4541-bae9-b373390ade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B31443-375B-4B79-8BCC-E4470550FF7B}">
  <ds:schemaRefs>
    <ds:schemaRef ds:uri="2b04e3bf-eb77-48e0-9993-e01b67b1c33a"/>
    <ds:schemaRef ds:uri="4c809d59-d92c-4eeb-8e61-f697f9bbde70"/>
    <ds:schemaRef ds:uri="a61ac17d-acd7-4541-bae9-b373390ade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Template Better A360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Theme1</vt:lpstr>
      <vt:lpstr>Custom Design</vt:lpstr>
      <vt:lpstr>PSI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Abednego Musau</dc:creator>
  <cp:revision>1</cp:revision>
  <dcterms:created xsi:type="dcterms:W3CDTF">2025-10-21T05:12:37Z</dcterms:created>
  <dcterms:modified xsi:type="dcterms:W3CDTF">2025-10-24T13:51:28Z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0x0101007DE08CC696184A4EAF1EC7095BAD2AA1</vt:lpwstr>
  </property>
  <property fmtid="{D5CDD505-2E9C-101B-9397-08002B2CF9AE}" pid="3" name="Country">
    <vt:lpwstr/>
  </property>
  <property fmtid="{D5CDD505-2E9C-101B-9397-08002B2CF9AE}" pid="4" name="DocType">
    <vt:lpwstr/>
  </property>
  <property fmtid="{D5CDD505-2E9C-101B-9397-08002B2CF9AE}" pid="5" name="MediaServiceImageTags">
    <vt:lpwstr/>
  </property>
</Properties>
</file>