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0" r:id="rId6"/>
  </p:sldMasterIdLst>
  <p:notesMasterIdLst>
    <p:notesMasterId r:id="rId8"/>
  </p:notesMasterIdLst>
  <p:sldIdLst>
    <p:sldId id="256" r:id="rId7"/>
  </p:sldIdLst>
  <p:sldSz cx="32004000" cy="51206400"/>
  <p:notesSz cx="6858000" cy="9144000"/>
  <p:defaultTextStyle>
    <a:defPPr>
      <a:defRPr lang="en-US"/>
    </a:defPPr>
    <a:lvl1pPr marL="0" algn="l" defTabSz="4754850" rtl="0" eaLnBrk="1" latinLnBrk="0" hangingPunct="1">
      <a:defRPr sz="9300" kern="1200">
        <a:solidFill>
          <a:schemeClr val="tx1"/>
        </a:solidFill>
        <a:latin typeface="+mn-lt"/>
        <a:ea typeface="+mn-ea"/>
        <a:cs typeface="+mn-cs"/>
      </a:defRPr>
    </a:lvl1pPr>
    <a:lvl2pPr marL="2377425" algn="l" defTabSz="4754850" rtl="0" eaLnBrk="1" latinLnBrk="0" hangingPunct="1">
      <a:defRPr sz="9300" kern="1200">
        <a:solidFill>
          <a:schemeClr val="tx1"/>
        </a:solidFill>
        <a:latin typeface="+mn-lt"/>
        <a:ea typeface="+mn-ea"/>
        <a:cs typeface="+mn-cs"/>
      </a:defRPr>
    </a:lvl2pPr>
    <a:lvl3pPr marL="4754850" algn="l" defTabSz="4754850" rtl="0" eaLnBrk="1" latinLnBrk="0" hangingPunct="1">
      <a:defRPr sz="9300" kern="1200">
        <a:solidFill>
          <a:schemeClr val="tx1"/>
        </a:solidFill>
        <a:latin typeface="+mn-lt"/>
        <a:ea typeface="+mn-ea"/>
        <a:cs typeface="+mn-cs"/>
      </a:defRPr>
    </a:lvl3pPr>
    <a:lvl4pPr marL="7132275" algn="l" defTabSz="4754850" rtl="0" eaLnBrk="1" latinLnBrk="0" hangingPunct="1">
      <a:defRPr sz="9300" kern="1200">
        <a:solidFill>
          <a:schemeClr val="tx1"/>
        </a:solidFill>
        <a:latin typeface="+mn-lt"/>
        <a:ea typeface="+mn-ea"/>
        <a:cs typeface="+mn-cs"/>
      </a:defRPr>
    </a:lvl4pPr>
    <a:lvl5pPr marL="9509700" algn="l" defTabSz="4754850" rtl="0" eaLnBrk="1" latinLnBrk="0" hangingPunct="1">
      <a:defRPr sz="9300" kern="1200">
        <a:solidFill>
          <a:schemeClr val="tx1"/>
        </a:solidFill>
        <a:latin typeface="+mn-lt"/>
        <a:ea typeface="+mn-ea"/>
        <a:cs typeface="+mn-cs"/>
      </a:defRPr>
    </a:lvl5pPr>
    <a:lvl6pPr marL="11887125" algn="l" defTabSz="4754850" rtl="0" eaLnBrk="1" latinLnBrk="0" hangingPunct="1">
      <a:defRPr sz="9300" kern="1200">
        <a:solidFill>
          <a:schemeClr val="tx1"/>
        </a:solidFill>
        <a:latin typeface="+mn-lt"/>
        <a:ea typeface="+mn-ea"/>
        <a:cs typeface="+mn-cs"/>
      </a:defRPr>
    </a:lvl6pPr>
    <a:lvl7pPr marL="14264550" algn="l" defTabSz="4754850" rtl="0" eaLnBrk="1" latinLnBrk="0" hangingPunct="1">
      <a:defRPr sz="9300" kern="1200">
        <a:solidFill>
          <a:schemeClr val="tx1"/>
        </a:solidFill>
        <a:latin typeface="+mn-lt"/>
        <a:ea typeface="+mn-ea"/>
        <a:cs typeface="+mn-cs"/>
      </a:defRPr>
    </a:lvl7pPr>
    <a:lvl8pPr marL="16641976" algn="l" defTabSz="4754850" rtl="0" eaLnBrk="1" latinLnBrk="0" hangingPunct="1">
      <a:defRPr sz="9300" kern="1200">
        <a:solidFill>
          <a:schemeClr val="tx1"/>
        </a:solidFill>
        <a:latin typeface="+mn-lt"/>
        <a:ea typeface="+mn-ea"/>
        <a:cs typeface="+mn-cs"/>
      </a:defRPr>
    </a:lvl8pPr>
    <a:lvl9pPr marL="19019402" algn="l" defTabSz="4754850" rtl="0" eaLnBrk="1" latinLnBrk="0" hangingPunct="1">
      <a:defRPr sz="9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44" userDrawn="1">
          <p15:clr>
            <a:srgbClr val="A4A3A4"/>
          </p15:clr>
        </p15:guide>
        <p15:guide id="2" pos="9792" userDrawn="1">
          <p15:clr>
            <a:srgbClr val="A4A3A4"/>
          </p15:clr>
        </p15:guide>
        <p15:guide id="3" pos="10368" userDrawn="1">
          <p15:clr>
            <a:srgbClr val="A4A3A4"/>
          </p15:clr>
        </p15:guide>
        <p15:guide id="4" pos="744" userDrawn="1">
          <p15:clr>
            <a:srgbClr val="A4A3A4"/>
          </p15:clr>
        </p15:guide>
        <p15:guide id="5" pos="19392" userDrawn="1">
          <p15:clr>
            <a:srgbClr val="A4A3A4"/>
          </p15:clr>
        </p15:guide>
        <p15:guide id="6" orient="horz" pos="252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B65D19-8052-DBCA-EA2F-E2E262251DA7}" name="Mary Phillips" initials="MP" userId="S::mphillips@psi.org::500c504a-a920-4633-a650-cfe276891810" providerId="AD"/>
  <p188:author id="{22D9FC61-C227-7728-744E-89CF3F7D857B}" name="Meghan Cutherell" initials="MC" userId="S::mcutherell@psi.org::96095c98-60c8-48e5-abc8-f8beb36d5a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799"/>
    <a:srgbClr val="FAF162"/>
    <a:srgbClr val="8FC9C8"/>
    <a:srgbClr val="00AC69"/>
    <a:srgbClr val="EE8616"/>
    <a:srgbClr val="EA6B24"/>
    <a:srgbClr val="CF5063"/>
    <a:srgbClr val="65962B"/>
    <a:srgbClr val="807F83"/>
    <a:srgbClr val="FBC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7" autoAdjust="0"/>
    <p:restoredTop sz="98808" autoAdjust="0"/>
  </p:normalViewPr>
  <p:slideViewPr>
    <p:cSldViewPr snapToGrid="0" snapToObjects="1">
      <p:cViewPr>
        <p:scale>
          <a:sx n="40" d="100"/>
          <a:sy n="40" d="100"/>
        </p:scale>
        <p:origin x="180" y="-3522"/>
      </p:cViewPr>
      <p:guideLst>
        <p:guide orient="horz" pos="6744"/>
        <p:guide pos="9792"/>
        <p:guide pos="10368"/>
        <p:guide pos="744"/>
        <p:guide pos="19392"/>
        <p:guide orient="horz" pos="252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9F3D6-9CDA-495E-90FF-4D33FA8F8AC4}" type="datetimeFigureOut">
              <a:rPr lang="en-US" smtClean="0"/>
              <a:pPr/>
              <a:t>10/24/2025</a:t>
            </a:fld>
            <a:endParaRPr lang="en-US"/>
          </a:p>
        </p:txBody>
      </p:sp>
      <p:sp>
        <p:nvSpPr>
          <p:cNvPr id="4" name="Slide Image Placeholder 3"/>
          <p:cNvSpPr>
            <a:spLocks noGrp="1" noRot="1" noChangeAspect="1"/>
          </p:cNvSpPr>
          <p:nvPr>
            <p:ph type="sldImg" idx="2"/>
          </p:nvPr>
        </p:nvSpPr>
        <p:spPr>
          <a:xfrm>
            <a:off x="2357438" y="685800"/>
            <a:ext cx="2143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2E297-480B-4DE8-9D4A-F9EB9C03A191}" type="slidenum">
              <a:rPr lang="en-US" smtClean="0"/>
              <a:pPr/>
              <a:t>‹#›</a:t>
            </a:fld>
            <a:endParaRPr lang="en-US"/>
          </a:p>
        </p:txBody>
      </p:sp>
    </p:spTree>
    <p:extLst>
      <p:ext uri="{BB962C8B-B14F-4D97-AF65-F5344CB8AC3E}">
        <p14:creationId xmlns:p14="http://schemas.microsoft.com/office/powerpoint/2010/main" val="114513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2E297-480B-4DE8-9D4A-F9EB9C03A191}" type="slidenum">
              <a:rPr lang="en-US" smtClean="0"/>
              <a:pPr/>
              <a:t>1</a:t>
            </a:fld>
            <a:endParaRPr lang="en-US"/>
          </a:p>
        </p:txBody>
      </p:sp>
    </p:spTree>
    <p:extLst>
      <p:ext uri="{BB962C8B-B14F-4D97-AF65-F5344CB8AC3E}">
        <p14:creationId xmlns:p14="http://schemas.microsoft.com/office/powerpoint/2010/main" val="1749384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14.emf"/><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2" name="Title 9"/>
          <p:cNvSpPr txBox="1">
            <a:spLocks/>
          </p:cNvSpPr>
          <p:nvPr/>
        </p:nvSpPr>
        <p:spPr bwMode="auto">
          <a:xfrm>
            <a:off x="7734300" y="13086080"/>
            <a:ext cx="22136100" cy="14224000"/>
          </a:xfrm>
          <a:prstGeom prst="rect">
            <a:avLst/>
          </a:prstGeom>
          <a:noFill/>
          <a:ln w="9525">
            <a:noFill/>
            <a:miter lim="800000"/>
            <a:headEnd/>
            <a:tailEnd/>
          </a:ln>
          <a:effectLst/>
        </p:spPr>
        <p:txBody>
          <a:bodyPr anchor="ctr"/>
          <a:lstStyle/>
          <a:p>
            <a:pPr eaLnBrk="1" hangingPunct="1">
              <a:defRPr/>
            </a:pPr>
            <a:br>
              <a:rPr lang="en-US" sz="17500" kern="0">
                <a:solidFill>
                  <a:schemeClr val="tx2"/>
                </a:solidFill>
                <a:latin typeface="+mj-lt"/>
                <a:ea typeface="+mj-ea"/>
                <a:cs typeface="+mj-cs"/>
              </a:rPr>
            </a:br>
            <a:endParaRPr lang="en-US" sz="17500" kern="0">
              <a:solidFill>
                <a:schemeClr val="bg1">
                  <a:lumMod val="65000"/>
                </a:schemeClr>
              </a:solidFill>
              <a:latin typeface="Arial" pitchFamily="34" charset="0"/>
              <a:ea typeface="+mj-ea"/>
              <a:cs typeface="+mj-cs"/>
            </a:endParaRPr>
          </a:p>
        </p:txBody>
      </p:sp>
      <p:sp>
        <p:nvSpPr>
          <p:cNvPr id="76" name="Rectangle 2"/>
          <p:cNvSpPr>
            <a:spLocks noGrp="1" noChangeArrowheads="1"/>
          </p:cNvSpPr>
          <p:nvPr>
            <p:ph type="ctrTitle" idx="4294967295" hasCustomPrompt="1"/>
          </p:nvPr>
        </p:nvSpPr>
        <p:spPr>
          <a:xfrm>
            <a:off x="4800600" y="8534400"/>
            <a:ext cx="24003000" cy="26741120"/>
          </a:xfrm>
        </p:spPr>
        <p:txBody>
          <a:bodyPr/>
          <a:lstStyle>
            <a:lvl1pPr>
              <a:defRPr sz="18900">
                <a:solidFill>
                  <a:schemeClr val="bg1"/>
                </a:solidFill>
              </a:defRPr>
            </a:lvl1pPr>
          </a:lstStyle>
          <a:p>
            <a:r>
              <a:rPr lang="en-US"/>
              <a:t>click to edit master title style</a:t>
            </a:r>
          </a:p>
        </p:txBody>
      </p:sp>
      <p:pic>
        <p:nvPicPr>
          <p:cNvPr id="148" name="Picture 147"/>
          <p:cNvPicPr>
            <a:picLocks noChangeAspect="1"/>
          </p:cNvPicPr>
          <p:nvPr/>
        </p:nvPicPr>
        <p:blipFill>
          <a:blip r:embed="rId3"/>
          <a:stretch>
            <a:fillRect/>
          </a:stretch>
        </p:blipFill>
        <p:spPr>
          <a:xfrm>
            <a:off x="26269955" y="43809920"/>
            <a:ext cx="3867147" cy="5120640"/>
          </a:xfrm>
          <a:prstGeom prst="rect">
            <a:avLst/>
          </a:prstGeom>
        </p:spPr>
      </p:pic>
    </p:spTree>
    <p:extLst>
      <p:ext uri="{BB962C8B-B14F-4D97-AF65-F5344CB8AC3E}">
        <p14:creationId xmlns:p14="http://schemas.microsoft.com/office/powerpoint/2010/main" val="120090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D7DD6D09-4279-486C-963E-0B3A55881140}" type="slidenum">
              <a:rPr lang="en-US" smtClean="0"/>
              <a:pPr/>
              <a:t>‹#›</a:t>
            </a:fld>
            <a:endParaRPr lang="en-US"/>
          </a:p>
        </p:txBody>
      </p:sp>
    </p:spTree>
    <p:extLst>
      <p:ext uri="{BB962C8B-B14F-4D97-AF65-F5344CB8AC3E}">
        <p14:creationId xmlns:p14="http://schemas.microsoft.com/office/powerpoint/2010/main" val="113767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142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35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70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460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762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5907177"/>
            <a:ext cx="27203400" cy="10976187"/>
          </a:xfrm>
        </p:spPr>
        <p:txBody>
          <a:bodyPr/>
          <a:lstStyle/>
          <a:p>
            <a:r>
              <a:rPr lang="en-US"/>
              <a:t>Click to edit Master title style</a:t>
            </a:r>
          </a:p>
        </p:txBody>
      </p:sp>
      <p:sp>
        <p:nvSpPr>
          <p:cNvPr id="3" name="Subtitle 2"/>
          <p:cNvSpPr>
            <a:spLocks noGrp="1"/>
          </p:cNvSpPr>
          <p:nvPr>
            <p:ph type="subTitle" idx="1"/>
          </p:nvPr>
        </p:nvSpPr>
        <p:spPr>
          <a:xfrm>
            <a:off x="4800600" y="29016960"/>
            <a:ext cx="22402800" cy="13086080"/>
          </a:xfrm>
        </p:spPr>
        <p:txBody>
          <a:bodyPr/>
          <a:lstStyle>
            <a:lvl1pPr marL="0" indent="0" algn="ctr">
              <a:buNone/>
              <a:defRPr>
                <a:solidFill>
                  <a:schemeClr val="tx1">
                    <a:tint val="75000"/>
                  </a:schemeClr>
                </a:solidFill>
              </a:defRPr>
            </a:lvl1pPr>
            <a:lvl2pPr marL="2377425" indent="0" algn="ctr">
              <a:buNone/>
              <a:defRPr>
                <a:solidFill>
                  <a:schemeClr val="tx1">
                    <a:tint val="75000"/>
                  </a:schemeClr>
                </a:solidFill>
              </a:defRPr>
            </a:lvl2pPr>
            <a:lvl3pPr marL="4754850" indent="0" algn="ctr">
              <a:buNone/>
              <a:defRPr>
                <a:solidFill>
                  <a:schemeClr val="tx1">
                    <a:tint val="75000"/>
                  </a:schemeClr>
                </a:solidFill>
              </a:defRPr>
            </a:lvl3pPr>
            <a:lvl4pPr marL="7132275" indent="0" algn="ctr">
              <a:buNone/>
              <a:defRPr>
                <a:solidFill>
                  <a:schemeClr val="tx1">
                    <a:tint val="75000"/>
                  </a:schemeClr>
                </a:solidFill>
              </a:defRPr>
            </a:lvl4pPr>
            <a:lvl5pPr marL="9509700" indent="0" algn="ctr">
              <a:buNone/>
              <a:defRPr>
                <a:solidFill>
                  <a:schemeClr val="tx1">
                    <a:tint val="75000"/>
                  </a:schemeClr>
                </a:solidFill>
              </a:defRPr>
            </a:lvl5pPr>
            <a:lvl6pPr marL="11887125" indent="0" algn="ctr">
              <a:buNone/>
              <a:defRPr>
                <a:solidFill>
                  <a:schemeClr val="tx1">
                    <a:tint val="75000"/>
                  </a:schemeClr>
                </a:solidFill>
              </a:defRPr>
            </a:lvl6pPr>
            <a:lvl7pPr marL="14264550" indent="0" algn="ctr">
              <a:buNone/>
              <a:defRPr>
                <a:solidFill>
                  <a:schemeClr val="tx1">
                    <a:tint val="75000"/>
                  </a:schemeClr>
                </a:solidFill>
              </a:defRPr>
            </a:lvl7pPr>
            <a:lvl8pPr marL="16641976" indent="0" algn="ctr">
              <a:buNone/>
              <a:defRPr>
                <a:solidFill>
                  <a:schemeClr val="tx1">
                    <a:tint val="75000"/>
                  </a:schemeClr>
                </a:solidFill>
              </a:defRPr>
            </a:lvl8pPr>
            <a:lvl9pPr marL="1901940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600200" y="47460750"/>
            <a:ext cx="7467600" cy="2726267"/>
          </a:xfrm>
          <a:prstGeom prst="rect">
            <a:avLst/>
          </a:prstGeom>
        </p:spPr>
        <p:txBody>
          <a:bodyPr/>
          <a:lstStyle/>
          <a:p>
            <a:fld id="{309CB31B-396E-4231-BEDD-8B2D971A90D5}"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D6D09-4279-486C-963E-0B3A55881140}" type="slidenum">
              <a:rPr lang="en-US" smtClean="0"/>
              <a:pPr/>
              <a:t>‹#›</a:t>
            </a:fld>
            <a:endParaRPr lang="en-US"/>
          </a:p>
        </p:txBody>
      </p:sp>
    </p:spTree>
    <p:extLst>
      <p:ext uri="{BB962C8B-B14F-4D97-AF65-F5344CB8AC3E}">
        <p14:creationId xmlns:p14="http://schemas.microsoft.com/office/powerpoint/2010/main" val="199545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0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B40260D-D33A-614A-9201-6EDB08C65BEA}"/>
              </a:ext>
            </a:extLst>
          </p:cNvPr>
          <p:cNvSpPr>
            <a:spLocks noGrp="1" noChangeAspect="1"/>
          </p:cNvSpPr>
          <p:nvPr>
            <p:ph type="pic" sz="quarter" idx="10"/>
          </p:nvPr>
        </p:nvSpPr>
        <p:spPr>
          <a:xfrm>
            <a:off x="19994777" y="8446110"/>
            <a:ext cx="12001500" cy="34137600"/>
          </a:xfrm>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C0CF6C12-0E53-6F47-850F-76D3A9634F77}"/>
              </a:ext>
            </a:extLst>
          </p:cNvPr>
          <p:cNvPicPr>
            <a:picLocks noChangeAspect="1"/>
          </p:cNvPicPr>
          <p:nvPr/>
        </p:nvPicPr>
        <p:blipFill>
          <a:blip r:embed="rId2"/>
          <a:stretch>
            <a:fillRect/>
          </a:stretch>
        </p:blipFill>
        <p:spPr>
          <a:xfrm rot="16200000">
            <a:off x="17189004" y="45527298"/>
            <a:ext cx="8534400" cy="3000375"/>
          </a:xfrm>
          <a:prstGeom prst="rect">
            <a:avLst/>
          </a:prstGeom>
        </p:spPr>
      </p:pic>
      <p:pic>
        <p:nvPicPr>
          <p:cNvPr id="8" name="Picture 7">
            <a:extLst>
              <a:ext uri="{FF2B5EF4-FFF2-40B4-BE49-F238E27FC236}">
                <a16:creationId xmlns:a16="http://schemas.microsoft.com/office/drawing/2014/main" id="{13C9952A-947D-BB4E-8AE4-49A0F4EC14E2}"/>
              </a:ext>
            </a:extLst>
          </p:cNvPr>
          <p:cNvPicPr>
            <a:picLocks noChangeAspect="1"/>
          </p:cNvPicPr>
          <p:nvPr/>
        </p:nvPicPr>
        <p:blipFill>
          <a:blip r:embed="rId3"/>
          <a:stretch>
            <a:fillRect/>
          </a:stretch>
        </p:blipFill>
        <p:spPr>
          <a:xfrm>
            <a:off x="25999801" y="42672000"/>
            <a:ext cx="3000375" cy="8534400"/>
          </a:xfrm>
          <a:prstGeom prst="rect">
            <a:avLst/>
          </a:prstGeom>
        </p:spPr>
      </p:pic>
      <p:sp>
        <p:nvSpPr>
          <p:cNvPr id="16" name="Text Placeholder 15">
            <a:extLst>
              <a:ext uri="{FF2B5EF4-FFF2-40B4-BE49-F238E27FC236}">
                <a16:creationId xmlns:a16="http://schemas.microsoft.com/office/drawing/2014/main" id="{213FFED0-FB6F-4B4D-BBCC-5AF4D472999C}"/>
              </a:ext>
            </a:extLst>
          </p:cNvPr>
          <p:cNvSpPr>
            <a:spLocks noGrp="1"/>
          </p:cNvSpPr>
          <p:nvPr>
            <p:ph type="body" sz="quarter" idx="11" hasCustomPrompt="1"/>
          </p:nvPr>
        </p:nvSpPr>
        <p:spPr>
          <a:xfrm>
            <a:off x="1779390" y="29301440"/>
            <a:ext cx="14222611" cy="1437509"/>
          </a:xfrm>
        </p:spPr>
        <p:txBody>
          <a:bodyPr>
            <a:spAutoFit/>
          </a:bodyPr>
          <a:lstStyle>
            <a:lvl1pPr>
              <a:defRPr sz="9450" b="1" i="0" cap="all" baseline="0">
                <a:latin typeface="+mj-lt"/>
              </a:defRPr>
            </a:lvl1pPr>
          </a:lstStyle>
          <a:p>
            <a:pPr lvl="0"/>
            <a:r>
              <a:rPr lang="en-US" dirty="0"/>
              <a:t>This is the title</a:t>
            </a:r>
          </a:p>
        </p:txBody>
      </p:sp>
      <p:sp>
        <p:nvSpPr>
          <p:cNvPr id="18" name="Text Placeholder 17">
            <a:extLst>
              <a:ext uri="{FF2B5EF4-FFF2-40B4-BE49-F238E27FC236}">
                <a16:creationId xmlns:a16="http://schemas.microsoft.com/office/drawing/2014/main" id="{B186F82A-8D32-E940-ABA2-C0428802D650}"/>
              </a:ext>
            </a:extLst>
          </p:cNvPr>
          <p:cNvSpPr>
            <a:spLocks noGrp="1"/>
          </p:cNvSpPr>
          <p:nvPr>
            <p:ph type="body" sz="quarter" idx="12" hasCustomPrompt="1"/>
          </p:nvPr>
        </p:nvSpPr>
        <p:spPr>
          <a:xfrm>
            <a:off x="1779390" y="33568642"/>
            <a:ext cx="14222611" cy="1437509"/>
          </a:xfrm>
        </p:spPr>
        <p:txBody>
          <a:bodyPr>
            <a:spAutoFit/>
          </a:bodyPr>
          <a:lstStyle>
            <a:lvl1pPr>
              <a:defRPr sz="9450" cap="all" baseline="0"/>
            </a:lvl1pPr>
          </a:lstStyle>
          <a:p>
            <a:pPr lvl="0"/>
            <a:r>
              <a:rPr lang="en-US" dirty="0"/>
              <a:t>This is the subtitle</a:t>
            </a:r>
          </a:p>
        </p:txBody>
      </p:sp>
      <p:sp>
        <p:nvSpPr>
          <p:cNvPr id="6" name="Rectangle 12">
            <a:extLst>
              <a:ext uri="{FF2B5EF4-FFF2-40B4-BE49-F238E27FC236}">
                <a16:creationId xmlns:a16="http://schemas.microsoft.com/office/drawing/2014/main" id="{814704FB-70B3-A641-A805-4379AD14AB19}"/>
              </a:ext>
            </a:extLst>
          </p:cNvPr>
          <p:cNvSpPr>
            <a:spLocks noChangeAspect="1"/>
          </p:cNvSpPr>
          <p:nvPr/>
        </p:nvSpPr>
        <p:spPr>
          <a:xfrm flipV="1">
            <a:off x="19999875" y="8446110"/>
            <a:ext cx="11996402" cy="34137600"/>
          </a:xfrm>
          <a:custGeom>
            <a:avLst/>
            <a:gdLst>
              <a:gd name="connsiteX0" fmla="*/ 0 w 12212728"/>
              <a:gd name="connsiteY0" fmla="*/ 0 h 10471338"/>
              <a:gd name="connsiteX1" fmla="*/ 12212728 w 12212728"/>
              <a:gd name="connsiteY1" fmla="*/ 0 h 10471338"/>
              <a:gd name="connsiteX2" fmla="*/ 12212728 w 12212728"/>
              <a:gd name="connsiteY2" fmla="*/ 10471338 h 10471338"/>
              <a:gd name="connsiteX3" fmla="*/ 0 w 12212728"/>
              <a:gd name="connsiteY3" fmla="*/ 10471338 h 10471338"/>
              <a:gd name="connsiteX4" fmla="*/ 0 w 12212728"/>
              <a:gd name="connsiteY4" fmla="*/ 0 h 10471338"/>
              <a:gd name="connsiteX0" fmla="*/ 0 w 12212728"/>
              <a:gd name="connsiteY0" fmla="*/ 0 h 10471338"/>
              <a:gd name="connsiteX1" fmla="*/ 12212728 w 12212728"/>
              <a:gd name="connsiteY1" fmla="*/ 0 h 10471338"/>
              <a:gd name="connsiteX2" fmla="*/ 12212728 w 12212728"/>
              <a:gd name="connsiteY2" fmla="*/ 10471338 h 10471338"/>
              <a:gd name="connsiteX3" fmla="*/ 5569527 w 12212728"/>
              <a:gd name="connsiteY3" fmla="*/ 4777120 h 10471338"/>
              <a:gd name="connsiteX4" fmla="*/ 0 w 12212728"/>
              <a:gd name="connsiteY4" fmla="*/ 0 h 1047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2728" h="10471338">
                <a:moveTo>
                  <a:pt x="0" y="0"/>
                </a:moveTo>
                <a:lnTo>
                  <a:pt x="12212728" y="0"/>
                </a:lnTo>
                <a:lnTo>
                  <a:pt x="12212728" y="10471338"/>
                </a:lnTo>
                <a:lnTo>
                  <a:pt x="5569527" y="4777120"/>
                </a:lnTo>
                <a:lnTo>
                  <a:pt x="0" y="0"/>
                </a:lnTo>
                <a:close/>
              </a:path>
            </a:pathLst>
          </a:custGeom>
          <a:solidFill>
            <a:schemeClr val="accent4">
              <a:alpha val="60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06" b="1" i="1" dirty="0">
                <a:solidFill>
                  <a:schemeClr val="accent4"/>
                </a:solidFill>
                <a:latin typeface="Poppins Black" pitchFamily="2" charset="77"/>
              </a:rPr>
              <a:t> </a:t>
            </a:r>
            <a:endParaRPr lang="ru-RU" sz="12206" dirty="0">
              <a:solidFill>
                <a:schemeClr val="accent4"/>
              </a:solidFill>
              <a:latin typeface="Roboto Light" panose="02000000000000000000" pitchFamily="2" charset="0"/>
            </a:endParaRPr>
          </a:p>
        </p:txBody>
      </p:sp>
      <p:pic>
        <p:nvPicPr>
          <p:cNvPr id="3" name="Picture 2" descr="Shape&#10;&#10;Description automatically generated">
            <a:extLst>
              <a:ext uri="{FF2B5EF4-FFF2-40B4-BE49-F238E27FC236}">
                <a16:creationId xmlns:a16="http://schemas.microsoft.com/office/drawing/2014/main" id="{6B03AC6E-66E6-0F4E-A578-E4351537A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7909" y="42671996"/>
            <a:ext cx="3000375" cy="8534400"/>
          </a:xfrm>
          <a:prstGeom prst="rect">
            <a:avLst/>
          </a:prstGeom>
        </p:spPr>
      </p:pic>
      <p:sp>
        <p:nvSpPr>
          <p:cNvPr id="4" name="Right Triangle 3">
            <a:extLst>
              <a:ext uri="{FF2B5EF4-FFF2-40B4-BE49-F238E27FC236}">
                <a16:creationId xmlns:a16="http://schemas.microsoft.com/office/drawing/2014/main" id="{3842AB3C-10B9-DE4A-B0B0-5CF011A919AD}"/>
              </a:ext>
            </a:extLst>
          </p:cNvPr>
          <p:cNvSpPr/>
          <p:nvPr/>
        </p:nvSpPr>
        <p:spPr>
          <a:xfrm rot="16200000">
            <a:off x="26254680" y="45527298"/>
            <a:ext cx="8534400" cy="300037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6"/>
          </a:p>
        </p:txBody>
      </p:sp>
    </p:spTree>
    <p:extLst>
      <p:ext uri="{BB962C8B-B14F-4D97-AF65-F5344CB8AC3E}">
        <p14:creationId xmlns:p14="http://schemas.microsoft.com/office/powerpoint/2010/main" val="293452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2" name="Title 9"/>
          <p:cNvSpPr txBox="1">
            <a:spLocks/>
          </p:cNvSpPr>
          <p:nvPr/>
        </p:nvSpPr>
        <p:spPr bwMode="auto">
          <a:xfrm>
            <a:off x="7734300" y="13086080"/>
            <a:ext cx="22136100" cy="14224000"/>
          </a:xfrm>
          <a:prstGeom prst="rect">
            <a:avLst/>
          </a:prstGeom>
          <a:noFill/>
          <a:ln w="9525">
            <a:noFill/>
            <a:miter lim="800000"/>
            <a:headEnd/>
            <a:tailEnd/>
          </a:ln>
          <a:effectLst/>
        </p:spPr>
        <p:txBody>
          <a:bodyPr anchor="ctr"/>
          <a:lstStyle/>
          <a:p>
            <a:pPr eaLnBrk="1" hangingPunct="1">
              <a:defRPr/>
            </a:pPr>
            <a:br>
              <a:rPr lang="en-US" sz="17500" kern="0">
                <a:solidFill>
                  <a:schemeClr val="tx2"/>
                </a:solidFill>
                <a:latin typeface="+mj-lt"/>
                <a:ea typeface="+mj-ea"/>
                <a:cs typeface="+mj-cs"/>
              </a:rPr>
            </a:br>
            <a:endParaRPr lang="en-US" sz="17500" kern="0">
              <a:solidFill>
                <a:schemeClr val="bg1">
                  <a:lumMod val="65000"/>
                </a:schemeClr>
              </a:solidFill>
              <a:latin typeface="Arial" pitchFamily="34" charset="0"/>
              <a:ea typeface="+mj-ea"/>
              <a:cs typeface="+mj-cs"/>
            </a:endParaRPr>
          </a:p>
        </p:txBody>
      </p:sp>
      <p:sp>
        <p:nvSpPr>
          <p:cNvPr id="76" name="Rectangle 2"/>
          <p:cNvSpPr>
            <a:spLocks noGrp="1" noChangeArrowheads="1"/>
          </p:cNvSpPr>
          <p:nvPr>
            <p:ph type="ctrTitle" idx="4294967295" hasCustomPrompt="1"/>
          </p:nvPr>
        </p:nvSpPr>
        <p:spPr>
          <a:xfrm>
            <a:off x="4800600" y="31292800"/>
            <a:ext cx="24003000" cy="11379200"/>
          </a:xfrm>
        </p:spPr>
        <p:txBody>
          <a:bodyPr/>
          <a:lstStyle/>
          <a:p>
            <a:r>
              <a:rPr lang="en-US"/>
              <a:t>click to edit master title style</a:t>
            </a:r>
          </a:p>
        </p:txBody>
      </p:sp>
      <p:pic>
        <p:nvPicPr>
          <p:cNvPr id="148" name="Picture 147"/>
          <p:cNvPicPr>
            <a:picLocks noChangeAspect="1"/>
          </p:cNvPicPr>
          <p:nvPr/>
        </p:nvPicPr>
        <p:blipFill>
          <a:blip r:embed="rId3"/>
          <a:stretch>
            <a:fillRect/>
          </a:stretch>
        </p:blipFill>
        <p:spPr>
          <a:xfrm>
            <a:off x="26269955" y="43809920"/>
            <a:ext cx="3867147" cy="5120640"/>
          </a:xfrm>
          <a:prstGeom prst="rect">
            <a:avLst/>
          </a:prstGeom>
        </p:spPr>
      </p:pic>
    </p:spTree>
    <p:extLst>
      <p:ext uri="{BB962C8B-B14F-4D97-AF65-F5344CB8AC3E}">
        <p14:creationId xmlns:p14="http://schemas.microsoft.com/office/powerpoint/2010/main" val="1501725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4445" y="5665895"/>
            <a:ext cx="10322122" cy="9696023"/>
          </a:xfrm>
        </p:spPr>
        <p:txBody>
          <a:bodyPr anchor="b">
            <a:noAutofit/>
          </a:bodyPr>
          <a:lstStyle>
            <a:lvl1pPr>
              <a:lnSpc>
                <a:spcPct val="70000"/>
              </a:lnSpc>
              <a:defRPr sz="9450" b="1" i="0" cap="all" baseline="0">
                <a:latin typeface="+mj-lt"/>
                <a:cs typeface="Poppins" pitchFamily="2" charset="77"/>
              </a:defRPr>
            </a:lvl1pPr>
          </a:lstStyle>
          <a:p>
            <a:r>
              <a:rPr lang="en-US" dirty="0"/>
              <a:t>CLICK TO EDIT MASTER TITLE STYLE</a:t>
            </a:r>
          </a:p>
        </p:txBody>
      </p:sp>
      <p:sp>
        <p:nvSpPr>
          <p:cNvPr id="3" name="Content Placeholder 2"/>
          <p:cNvSpPr>
            <a:spLocks noGrp="1"/>
          </p:cNvSpPr>
          <p:nvPr>
            <p:ph idx="1"/>
          </p:nvPr>
        </p:nvSpPr>
        <p:spPr>
          <a:xfrm>
            <a:off x="13597530" y="5665897"/>
            <a:ext cx="16202025" cy="36389733"/>
          </a:xfrm>
        </p:spPr>
        <p:txBody>
          <a:bodyPr/>
          <a:lstStyle>
            <a:lvl1pPr>
              <a:defRPr sz="7875" cap="all" baseline="0"/>
            </a:lvl1pPr>
            <a:lvl2pPr>
              <a:buFont typeface="Arial" panose="020B0604020202020204" pitchFamily="34" charset="0"/>
              <a:buChar char="•"/>
              <a:defRPr sz="4200" b="0" i="0" baseline="0">
                <a:latin typeface="+mn-lt"/>
                <a:ea typeface="Roboto Light" panose="02000000000000000000" pitchFamily="2" charset="0"/>
                <a:cs typeface="Roboto Light" panose="02000000000000000000" pitchFamily="2" charset="0"/>
              </a:defRPr>
            </a:lvl2pPr>
            <a:lvl3pPr>
              <a:buFont typeface="Arial" panose="020B0604020202020204" pitchFamily="34" charset="0"/>
              <a:buChar char="•"/>
              <a:defRPr sz="3675" b="0" i="0" baseline="0">
                <a:latin typeface="+mn-lt"/>
                <a:ea typeface="Roboto Light" panose="02000000000000000000" pitchFamily="2" charset="0"/>
                <a:cs typeface="Roboto Light" panose="02000000000000000000" pitchFamily="2" charset="0"/>
              </a:defRPr>
            </a:lvl3pPr>
            <a:lvl4pPr>
              <a:buFont typeface="Arial" panose="020B0604020202020204" pitchFamily="34" charset="0"/>
              <a:buChar char="•"/>
              <a:defRPr sz="3675" b="0" i="0" baseline="0">
                <a:latin typeface="+mn-lt"/>
                <a:ea typeface="Roboto Light" panose="02000000000000000000" pitchFamily="2" charset="0"/>
                <a:cs typeface="Roboto Light" panose="02000000000000000000" pitchFamily="2" charset="0"/>
              </a:defRPr>
            </a:lvl4pPr>
            <a:lvl5pPr>
              <a:buFont typeface="Arial" panose="020B0604020202020204" pitchFamily="34" charset="0"/>
              <a:buChar char="•"/>
              <a:defRPr sz="3675" b="0" i="0" baseline="0">
                <a:latin typeface="+mn-lt"/>
                <a:ea typeface="Roboto Light" panose="02000000000000000000" pitchFamily="2" charset="0"/>
                <a:cs typeface="Roboto Light" panose="02000000000000000000" pitchFamily="2" charset="0"/>
              </a:defRPr>
            </a:lvl5pPr>
            <a:lvl6pPr>
              <a:defRPr sz="5250"/>
            </a:lvl6pPr>
            <a:lvl7pPr>
              <a:defRPr sz="5250"/>
            </a:lvl7pPr>
            <a:lvl8pPr>
              <a:defRPr sz="5250"/>
            </a:lvl8pPr>
            <a:lvl9pPr>
              <a:defRPr sz="5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2204445" y="16642080"/>
            <a:ext cx="10322122" cy="5689600"/>
          </a:xfrm>
        </p:spPr>
        <p:txBody>
          <a:bodyPr>
            <a:normAutofit/>
          </a:bodyPr>
          <a:lstStyle>
            <a:lvl1pPr marL="0" indent="0">
              <a:lnSpc>
                <a:spcPct val="70000"/>
              </a:lnSpc>
              <a:buNone/>
              <a:defRPr sz="9450" b="1" i="0" cap="all" baseline="0">
                <a:latin typeface="Poppins Light" pitchFamily="2" charset="77"/>
                <a:cs typeface="Poppins Light" pitchFamily="2" charset="77"/>
              </a:defRPr>
            </a:lvl1pPr>
            <a:lvl2pPr marL="1200150" indent="0">
              <a:buNone/>
              <a:defRPr sz="3675"/>
            </a:lvl2pPr>
            <a:lvl3pPr marL="2400300" indent="0">
              <a:buNone/>
              <a:defRPr sz="3150"/>
            </a:lvl3pPr>
            <a:lvl4pPr marL="3600450" indent="0">
              <a:buNone/>
              <a:defRPr sz="2625"/>
            </a:lvl4pPr>
            <a:lvl5pPr marL="4800600" indent="0">
              <a:buNone/>
              <a:defRPr sz="2625"/>
            </a:lvl5pPr>
            <a:lvl6pPr marL="6000750" indent="0">
              <a:buNone/>
              <a:defRPr sz="2625"/>
            </a:lvl6pPr>
            <a:lvl7pPr marL="7200900" indent="0">
              <a:buNone/>
              <a:defRPr sz="2625"/>
            </a:lvl7pPr>
            <a:lvl8pPr marL="8401050" indent="0">
              <a:buNone/>
              <a:defRPr sz="2625"/>
            </a:lvl8pPr>
            <a:lvl9pPr marL="9601200" indent="0">
              <a:buNone/>
              <a:defRPr sz="2625"/>
            </a:lvl9pPr>
          </a:lstStyle>
          <a:p>
            <a:pPr lvl="0"/>
            <a:r>
              <a:rPr lang="en-US" dirty="0"/>
              <a:t>EDIT MASTER TEXT STYLES</a:t>
            </a:r>
          </a:p>
        </p:txBody>
      </p:sp>
      <p:sp>
        <p:nvSpPr>
          <p:cNvPr id="6" name="Text Placeholder 5">
            <a:extLst>
              <a:ext uri="{FF2B5EF4-FFF2-40B4-BE49-F238E27FC236}">
                <a16:creationId xmlns:a16="http://schemas.microsoft.com/office/drawing/2014/main" id="{D1275906-89D1-4A40-B6E6-4598B4008931}"/>
              </a:ext>
            </a:extLst>
          </p:cNvPr>
          <p:cNvSpPr>
            <a:spLocks noGrp="1"/>
          </p:cNvSpPr>
          <p:nvPr>
            <p:ph type="body" sz="quarter" idx="10"/>
          </p:nvPr>
        </p:nvSpPr>
        <p:spPr>
          <a:xfrm>
            <a:off x="2204443" y="23611840"/>
            <a:ext cx="10597158" cy="19344640"/>
          </a:xfrm>
        </p:spPr>
        <p:txBody>
          <a:bodyPr/>
          <a:lstStyle>
            <a:lvl1pPr>
              <a:lnSpc>
                <a:spcPct val="100000"/>
              </a:lnSpc>
              <a:spcBef>
                <a:spcPts val="263"/>
              </a:spcBef>
              <a:defRPr sz="4200" cap="none" baseline="0">
                <a:latin typeface="+mn-lt"/>
              </a:defRPr>
            </a:lvl1pPr>
            <a:lvl2pPr>
              <a:buNone/>
              <a:defRPr/>
            </a:lvl2pPr>
          </a:lstStyle>
          <a:p>
            <a:pPr lvl="0"/>
            <a:r>
              <a:rPr lang="en-US"/>
              <a:t>Click to edit Master text styles</a:t>
            </a:r>
          </a:p>
        </p:txBody>
      </p:sp>
    </p:spTree>
    <p:extLst>
      <p:ext uri="{BB962C8B-B14F-4D97-AF65-F5344CB8AC3E}">
        <p14:creationId xmlns:p14="http://schemas.microsoft.com/office/powerpoint/2010/main" val="3666131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E3A9736-47F5-B046-93E7-10647D3B40C5}"/>
              </a:ext>
            </a:extLst>
          </p:cNvPr>
          <p:cNvSpPr>
            <a:spLocks noGrp="1"/>
          </p:cNvSpPr>
          <p:nvPr>
            <p:ph type="tbl" sz="quarter" idx="10"/>
          </p:nvPr>
        </p:nvSpPr>
        <p:spPr>
          <a:xfrm>
            <a:off x="3904657" y="13237028"/>
            <a:ext cx="24950773" cy="31452635"/>
          </a:xfrm>
        </p:spPr>
        <p:txBody>
          <a:bodyPr/>
          <a:lstStyle/>
          <a:p>
            <a:r>
              <a:rPr lang="en-US"/>
              <a:t>Click icon to add table</a:t>
            </a:r>
            <a:endParaRPr lang="en-US" dirty="0"/>
          </a:p>
        </p:txBody>
      </p:sp>
      <p:sp>
        <p:nvSpPr>
          <p:cNvPr id="4" name="Title 1">
            <a:extLst>
              <a:ext uri="{FF2B5EF4-FFF2-40B4-BE49-F238E27FC236}">
                <a16:creationId xmlns:a16="http://schemas.microsoft.com/office/drawing/2014/main" id="{F39F79E3-3087-034F-A38F-2410E1FDB502}"/>
              </a:ext>
            </a:extLst>
          </p:cNvPr>
          <p:cNvSpPr>
            <a:spLocks noGrp="1"/>
          </p:cNvSpPr>
          <p:nvPr>
            <p:ph type="title" hasCustomPrompt="1"/>
          </p:nvPr>
        </p:nvSpPr>
        <p:spPr>
          <a:xfrm>
            <a:off x="3904657" y="5172132"/>
            <a:ext cx="14554618" cy="7161724"/>
          </a:xfrm>
          <a:prstGeom prst="rect">
            <a:avLst/>
          </a:prstGeom>
        </p:spPr>
        <p:txBody>
          <a:bodyPr anchor="b">
            <a:normAutofit/>
          </a:bodyPr>
          <a:lstStyle>
            <a:lvl1pPr>
              <a:defRPr sz="9450" b="1" i="0">
                <a:latin typeface="+mj-lt"/>
                <a:cs typeface="Poppins" pitchFamily="2" charset="77"/>
              </a:defRPr>
            </a:lvl1pPr>
          </a:lstStyle>
          <a:p>
            <a:r>
              <a:rPr lang="en-US" dirty="0"/>
              <a:t>CLICK TO EDIT MASTER TITLE STYLE</a:t>
            </a:r>
          </a:p>
        </p:txBody>
      </p:sp>
      <p:grpSp>
        <p:nvGrpSpPr>
          <p:cNvPr id="6" name="Group 5">
            <a:extLst>
              <a:ext uri="{FF2B5EF4-FFF2-40B4-BE49-F238E27FC236}">
                <a16:creationId xmlns:a16="http://schemas.microsoft.com/office/drawing/2014/main" id="{B9BC0A5C-C352-844F-AC06-F7EBEC6473F1}"/>
              </a:ext>
            </a:extLst>
          </p:cNvPr>
          <p:cNvGrpSpPr/>
          <p:nvPr/>
        </p:nvGrpSpPr>
        <p:grpSpPr>
          <a:xfrm flipH="1">
            <a:off x="22944264" y="-67051"/>
            <a:ext cx="9059736" cy="8601451"/>
            <a:chOff x="8673288" y="1367432"/>
            <a:chExt cx="6902656" cy="2303960"/>
          </a:xfrm>
        </p:grpSpPr>
        <p:pic>
          <p:nvPicPr>
            <p:cNvPr id="7" name="Picture 6">
              <a:extLst>
                <a:ext uri="{FF2B5EF4-FFF2-40B4-BE49-F238E27FC236}">
                  <a16:creationId xmlns:a16="http://schemas.microsoft.com/office/drawing/2014/main" id="{D87E1203-B315-3E41-9207-FB5C313F9763}"/>
                </a:ext>
              </a:extLst>
            </p:cNvPr>
            <p:cNvPicPr>
              <a:picLocks noChangeAspect="1"/>
            </p:cNvPicPr>
            <p:nvPr/>
          </p:nvPicPr>
          <p:blipFill>
            <a:blip r:embed="rId2"/>
            <a:stretch>
              <a:fillRect/>
            </a:stretch>
          </p:blipFill>
          <p:spPr>
            <a:xfrm rot="5400000" flipH="1">
              <a:off x="8673288" y="1385392"/>
              <a:ext cx="2286000" cy="2286000"/>
            </a:xfrm>
            <a:prstGeom prst="rect">
              <a:avLst/>
            </a:prstGeom>
          </p:spPr>
        </p:pic>
        <p:pic>
          <p:nvPicPr>
            <p:cNvPr id="8" name="Picture 7">
              <a:extLst>
                <a:ext uri="{FF2B5EF4-FFF2-40B4-BE49-F238E27FC236}">
                  <a16:creationId xmlns:a16="http://schemas.microsoft.com/office/drawing/2014/main" id="{B61369C6-F325-6F4B-9085-E1E489BE163D}"/>
                </a:ext>
              </a:extLst>
            </p:cNvPr>
            <p:cNvPicPr>
              <a:picLocks noChangeAspect="1"/>
            </p:cNvPicPr>
            <p:nvPr/>
          </p:nvPicPr>
          <p:blipFill>
            <a:blip r:embed="rId3"/>
            <a:stretch>
              <a:fillRect/>
            </a:stretch>
          </p:blipFill>
          <p:spPr>
            <a:xfrm>
              <a:off x="13289944" y="1367432"/>
              <a:ext cx="2286000" cy="2286000"/>
            </a:xfrm>
            <a:prstGeom prst="rect">
              <a:avLst/>
            </a:prstGeom>
          </p:spPr>
        </p:pic>
        <p:pic>
          <p:nvPicPr>
            <p:cNvPr id="9" name="Picture 8">
              <a:extLst>
                <a:ext uri="{FF2B5EF4-FFF2-40B4-BE49-F238E27FC236}">
                  <a16:creationId xmlns:a16="http://schemas.microsoft.com/office/drawing/2014/main" id="{4E13B321-3617-4443-B38B-F0EC3831C829}"/>
                </a:ext>
              </a:extLst>
            </p:cNvPr>
            <p:cNvPicPr>
              <a:picLocks noChangeAspect="1"/>
            </p:cNvPicPr>
            <p:nvPr/>
          </p:nvPicPr>
          <p:blipFill>
            <a:blip r:embed="rId4"/>
            <a:stretch>
              <a:fillRect/>
            </a:stretch>
          </p:blipFill>
          <p:spPr>
            <a:xfrm rot="16200000">
              <a:off x="10981616" y="1385392"/>
              <a:ext cx="2286000" cy="2286000"/>
            </a:xfrm>
            <a:prstGeom prst="rect">
              <a:avLst/>
            </a:prstGeom>
          </p:spPr>
        </p:pic>
      </p:grpSp>
    </p:spTree>
    <p:extLst>
      <p:ext uri="{BB962C8B-B14F-4D97-AF65-F5344CB8AC3E}">
        <p14:creationId xmlns:p14="http://schemas.microsoft.com/office/powerpoint/2010/main" val="847689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eam Member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426AAF-7C33-48E9-9A63-65F00A24A2B5}"/>
              </a:ext>
            </a:extLst>
          </p:cNvPr>
          <p:cNvSpPr>
            <a:spLocks noGrp="1"/>
          </p:cNvSpPr>
          <p:nvPr>
            <p:ph type="pic" sz="quarter" idx="10" hasCustomPrompt="1"/>
          </p:nvPr>
        </p:nvSpPr>
        <p:spPr>
          <a:xfrm>
            <a:off x="2603253" y="21435609"/>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a:ln w="76200">
            <a:noFill/>
          </a:ln>
        </p:spPr>
        <p:style>
          <a:lnRef idx="2">
            <a:schemeClr val="accent2"/>
          </a:lnRef>
          <a:fillRef idx="1">
            <a:schemeClr val="lt1"/>
          </a:fillRef>
          <a:effectRef idx="0">
            <a:schemeClr val="accent2"/>
          </a:effectRef>
          <a:fontRef idx="minor">
            <a:schemeClr val="dk1"/>
          </a:fontRef>
        </p:style>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6" name="Picture Placeholder 11">
            <a:extLst>
              <a:ext uri="{FF2B5EF4-FFF2-40B4-BE49-F238E27FC236}">
                <a16:creationId xmlns:a16="http://schemas.microsoft.com/office/drawing/2014/main" id="{DAC341CE-60EC-CE4B-828C-851C7620CA4F}"/>
              </a:ext>
            </a:extLst>
          </p:cNvPr>
          <p:cNvSpPr>
            <a:spLocks noGrp="1"/>
          </p:cNvSpPr>
          <p:nvPr>
            <p:ph type="pic" sz="quarter" idx="11" hasCustomPrompt="1"/>
          </p:nvPr>
        </p:nvSpPr>
        <p:spPr>
          <a:xfrm>
            <a:off x="9189642" y="21336000"/>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7" name="Picture Placeholder 11">
            <a:extLst>
              <a:ext uri="{FF2B5EF4-FFF2-40B4-BE49-F238E27FC236}">
                <a16:creationId xmlns:a16="http://schemas.microsoft.com/office/drawing/2014/main" id="{6550C196-8C7D-714F-9C91-1B0061559A9F}"/>
              </a:ext>
            </a:extLst>
          </p:cNvPr>
          <p:cNvSpPr>
            <a:spLocks noGrp="1"/>
          </p:cNvSpPr>
          <p:nvPr>
            <p:ph type="pic" sz="quarter" idx="12" hasCustomPrompt="1"/>
          </p:nvPr>
        </p:nvSpPr>
        <p:spPr>
          <a:xfrm>
            <a:off x="16448338" y="21414101"/>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8" name="Picture Placeholder 11">
            <a:extLst>
              <a:ext uri="{FF2B5EF4-FFF2-40B4-BE49-F238E27FC236}">
                <a16:creationId xmlns:a16="http://schemas.microsoft.com/office/drawing/2014/main" id="{06C2EE50-C51E-C241-BB1F-60D5751DAFC6}"/>
              </a:ext>
            </a:extLst>
          </p:cNvPr>
          <p:cNvSpPr>
            <a:spLocks noGrp="1"/>
          </p:cNvSpPr>
          <p:nvPr>
            <p:ph type="pic" sz="quarter" idx="13" hasCustomPrompt="1"/>
          </p:nvPr>
        </p:nvSpPr>
        <p:spPr>
          <a:xfrm>
            <a:off x="23702963" y="21336000"/>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9" name="Title 1">
            <a:extLst>
              <a:ext uri="{FF2B5EF4-FFF2-40B4-BE49-F238E27FC236}">
                <a16:creationId xmlns:a16="http://schemas.microsoft.com/office/drawing/2014/main" id="{FECCCFD9-25E9-C441-9860-489ADED8EEDB}"/>
              </a:ext>
            </a:extLst>
          </p:cNvPr>
          <p:cNvSpPr>
            <a:spLocks noGrp="1"/>
          </p:cNvSpPr>
          <p:nvPr>
            <p:ph type="title" hasCustomPrompt="1"/>
          </p:nvPr>
        </p:nvSpPr>
        <p:spPr>
          <a:xfrm>
            <a:off x="2212413" y="8831266"/>
            <a:ext cx="10966410" cy="4029599"/>
          </a:xfrm>
          <a:prstGeom prst="rect">
            <a:avLst/>
          </a:prstGeom>
        </p:spPr>
        <p:txBody>
          <a:bodyPr anchor="b" anchorCtr="0"/>
          <a:lstStyle>
            <a:lvl1pPr>
              <a:defRPr b="1" i="0">
                <a:latin typeface="+mj-lt"/>
                <a:cs typeface="Poppins" pitchFamily="2" charset="77"/>
              </a:defRPr>
            </a:lvl1pPr>
          </a:lstStyle>
          <a:p>
            <a:r>
              <a:rPr lang="en-US" dirty="0"/>
              <a:t>CLICK TO EDIT</a:t>
            </a:r>
          </a:p>
        </p:txBody>
      </p:sp>
      <p:grpSp>
        <p:nvGrpSpPr>
          <p:cNvPr id="4" name="Group 3">
            <a:extLst>
              <a:ext uri="{FF2B5EF4-FFF2-40B4-BE49-F238E27FC236}">
                <a16:creationId xmlns:a16="http://schemas.microsoft.com/office/drawing/2014/main" id="{A5EFC83A-A1AB-9D46-8CAE-C68A1E2B6459}"/>
              </a:ext>
            </a:extLst>
          </p:cNvPr>
          <p:cNvGrpSpPr/>
          <p:nvPr/>
        </p:nvGrpSpPr>
        <p:grpSpPr>
          <a:xfrm>
            <a:off x="23002875" y="0"/>
            <a:ext cx="9001125" cy="17100869"/>
            <a:chOff x="17526000" y="0"/>
            <a:chExt cx="6858000" cy="4580590"/>
          </a:xfrm>
        </p:grpSpPr>
        <p:pic>
          <p:nvPicPr>
            <p:cNvPr id="11" name="Picture 10">
              <a:extLst>
                <a:ext uri="{FF2B5EF4-FFF2-40B4-BE49-F238E27FC236}">
                  <a16:creationId xmlns:a16="http://schemas.microsoft.com/office/drawing/2014/main" id="{641F47C1-246C-044A-A1C8-0773F4C098D3}"/>
                </a:ext>
              </a:extLst>
            </p:cNvPr>
            <p:cNvPicPr>
              <a:picLocks noChangeAspect="1"/>
            </p:cNvPicPr>
            <p:nvPr/>
          </p:nvPicPr>
          <p:blipFill>
            <a:blip r:embed="rId2"/>
            <a:stretch>
              <a:fillRect/>
            </a:stretch>
          </p:blipFill>
          <p:spPr>
            <a:xfrm>
              <a:off x="22098000" y="2294590"/>
              <a:ext cx="2286000" cy="2286000"/>
            </a:xfrm>
            <a:prstGeom prst="rect">
              <a:avLst/>
            </a:prstGeom>
          </p:spPr>
        </p:pic>
        <p:pic>
          <p:nvPicPr>
            <p:cNvPr id="10" name="Picture 9">
              <a:extLst>
                <a:ext uri="{FF2B5EF4-FFF2-40B4-BE49-F238E27FC236}">
                  <a16:creationId xmlns:a16="http://schemas.microsoft.com/office/drawing/2014/main" id="{FC675732-B6CA-F344-95BD-2F5DF636DF5A}"/>
                </a:ext>
              </a:extLst>
            </p:cNvPr>
            <p:cNvPicPr>
              <a:picLocks noChangeAspect="1"/>
            </p:cNvPicPr>
            <p:nvPr/>
          </p:nvPicPr>
          <p:blipFill>
            <a:blip r:embed="rId3"/>
            <a:stretch>
              <a:fillRect/>
            </a:stretch>
          </p:blipFill>
          <p:spPr>
            <a:xfrm>
              <a:off x="19798629" y="0"/>
              <a:ext cx="2286000" cy="2286000"/>
            </a:xfrm>
            <a:prstGeom prst="rect">
              <a:avLst/>
            </a:prstGeom>
          </p:spPr>
        </p:pic>
        <p:pic>
          <p:nvPicPr>
            <p:cNvPr id="13" name="Picture 12">
              <a:extLst>
                <a:ext uri="{FF2B5EF4-FFF2-40B4-BE49-F238E27FC236}">
                  <a16:creationId xmlns:a16="http://schemas.microsoft.com/office/drawing/2014/main" id="{AFE29A6E-59E1-AC43-9AD6-2F05E12689A4}"/>
                </a:ext>
              </a:extLst>
            </p:cNvPr>
            <p:cNvPicPr>
              <a:picLocks noChangeAspect="1"/>
            </p:cNvPicPr>
            <p:nvPr/>
          </p:nvPicPr>
          <p:blipFill>
            <a:blip r:embed="rId4"/>
            <a:stretch>
              <a:fillRect/>
            </a:stretch>
          </p:blipFill>
          <p:spPr>
            <a:xfrm>
              <a:off x="17526000" y="8592"/>
              <a:ext cx="2286000" cy="2286000"/>
            </a:xfrm>
            <a:prstGeom prst="rect">
              <a:avLst/>
            </a:prstGeom>
          </p:spPr>
        </p:pic>
        <p:pic>
          <p:nvPicPr>
            <p:cNvPr id="14" name="Picture 13">
              <a:extLst>
                <a:ext uri="{FF2B5EF4-FFF2-40B4-BE49-F238E27FC236}">
                  <a16:creationId xmlns:a16="http://schemas.microsoft.com/office/drawing/2014/main" id="{8AA8D84F-327C-5F44-9B64-15E9EE7D1818}"/>
                </a:ext>
              </a:extLst>
            </p:cNvPr>
            <p:cNvPicPr>
              <a:picLocks noChangeAspect="1"/>
            </p:cNvPicPr>
            <p:nvPr/>
          </p:nvPicPr>
          <p:blipFill>
            <a:blip r:embed="rId5"/>
            <a:stretch>
              <a:fillRect/>
            </a:stretch>
          </p:blipFill>
          <p:spPr>
            <a:xfrm>
              <a:off x="22084628" y="8592"/>
              <a:ext cx="2286000" cy="2285998"/>
            </a:xfrm>
            <a:prstGeom prst="rect">
              <a:avLst/>
            </a:prstGeom>
          </p:spPr>
        </p:pic>
      </p:grpSp>
      <p:sp>
        <p:nvSpPr>
          <p:cNvPr id="5" name="Text Placeholder 4">
            <a:extLst>
              <a:ext uri="{FF2B5EF4-FFF2-40B4-BE49-F238E27FC236}">
                <a16:creationId xmlns:a16="http://schemas.microsoft.com/office/drawing/2014/main" id="{8B797CB9-A7DC-9D43-A5B1-FFD61CCC66A2}"/>
              </a:ext>
            </a:extLst>
          </p:cNvPr>
          <p:cNvSpPr>
            <a:spLocks noGrp="1"/>
          </p:cNvSpPr>
          <p:nvPr>
            <p:ph type="body" sz="quarter" idx="14" hasCustomPrompt="1"/>
          </p:nvPr>
        </p:nvSpPr>
        <p:spPr>
          <a:xfrm>
            <a:off x="2200275" y="12860869"/>
            <a:ext cx="10966410" cy="4029599"/>
          </a:xfrm>
        </p:spPr>
        <p:txBody>
          <a:bodyPr/>
          <a:lstStyle/>
          <a:p>
            <a:pPr lvl="0"/>
            <a:r>
              <a:rPr lang="en-US" dirty="0"/>
              <a:t>CLICK TO EDIT</a:t>
            </a:r>
          </a:p>
        </p:txBody>
      </p:sp>
      <p:sp>
        <p:nvSpPr>
          <p:cNvPr id="15" name="Text Placeholder 2">
            <a:extLst>
              <a:ext uri="{FF2B5EF4-FFF2-40B4-BE49-F238E27FC236}">
                <a16:creationId xmlns:a16="http://schemas.microsoft.com/office/drawing/2014/main" id="{8164194B-EDEB-BE49-9FDC-04FE920609C8}"/>
              </a:ext>
            </a:extLst>
          </p:cNvPr>
          <p:cNvSpPr>
            <a:spLocks noGrp="1"/>
          </p:cNvSpPr>
          <p:nvPr>
            <p:ph type="body" idx="15"/>
          </p:nvPr>
        </p:nvSpPr>
        <p:spPr>
          <a:xfrm>
            <a:off x="1935018" y="40205284"/>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5F1943AF-64A5-DD4D-AAF9-ECCCCEDFB08A}"/>
              </a:ext>
            </a:extLst>
          </p:cNvPr>
          <p:cNvSpPr>
            <a:spLocks noGrp="1"/>
          </p:cNvSpPr>
          <p:nvPr>
            <p:ph type="body" idx="19" hasCustomPrompt="1"/>
          </p:nvPr>
        </p:nvSpPr>
        <p:spPr>
          <a:xfrm>
            <a:off x="1935018" y="37853110"/>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23" name="Text Placeholder 2">
            <a:extLst>
              <a:ext uri="{FF2B5EF4-FFF2-40B4-BE49-F238E27FC236}">
                <a16:creationId xmlns:a16="http://schemas.microsoft.com/office/drawing/2014/main" id="{CF933714-DE33-AE46-A842-97E6F31E9050}"/>
              </a:ext>
            </a:extLst>
          </p:cNvPr>
          <p:cNvSpPr>
            <a:spLocks noGrp="1"/>
          </p:cNvSpPr>
          <p:nvPr>
            <p:ph type="body" idx="23" hasCustomPrompt="1"/>
          </p:nvPr>
        </p:nvSpPr>
        <p:spPr>
          <a:xfrm>
            <a:off x="1935018" y="35414764"/>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
        <p:nvSpPr>
          <p:cNvPr id="27" name="Text Placeholder 2">
            <a:extLst>
              <a:ext uri="{FF2B5EF4-FFF2-40B4-BE49-F238E27FC236}">
                <a16:creationId xmlns:a16="http://schemas.microsoft.com/office/drawing/2014/main" id="{161C7491-71FD-B74E-ABAB-85C136A2CFDF}"/>
              </a:ext>
            </a:extLst>
          </p:cNvPr>
          <p:cNvSpPr>
            <a:spLocks noGrp="1"/>
          </p:cNvSpPr>
          <p:nvPr>
            <p:ph type="body" idx="24"/>
          </p:nvPr>
        </p:nvSpPr>
        <p:spPr>
          <a:xfrm>
            <a:off x="8575912" y="40105675"/>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28" name="Text Placeholder 2">
            <a:extLst>
              <a:ext uri="{FF2B5EF4-FFF2-40B4-BE49-F238E27FC236}">
                <a16:creationId xmlns:a16="http://schemas.microsoft.com/office/drawing/2014/main" id="{A010AF7C-878F-E048-BFB7-8D88ABEF94BC}"/>
              </a:ext>
            </a:extLst>
          </p:cNvPr>
          <p:cNvSpPr>
            <a:spLocks noGrp="1"/>
          </p:cNvSpPr>
          <p:nvPr>
            <p:ph type="body" idx="25" hasCustomPrompt="1"/>
          </p:nvPr>
        </p:nvSpPr>
        <p:spPr>
          <a:xfrm>
            <a:off x="8575912" y="37753501"/>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29" name="Text Placeholder 2">
            <a:extLst>
              <a:ext uri="{FF2B5EF4-FFF2-40B4-BE49-F238E27FC236}">
                <a16:creationId xmlns:a16="http://schemas.microsoft.com/office/drawing/2014/main" id="{297FE4DD-47EF-1F41-B7C4-56AB1759B005}"/>
              </a:ext>
            </a:extLst>
          </p:cNvPr>
          <p:cNvSpPr>
            <a:spLocks noGrp="1"/>
          </p:cNvSpPr>
          <p:nvPr>
            <p:ph type="body" idx="26" hasCustomPrompt="1"/>
          </p:nvPr>
        </p:nvSpPr>
        <p:spPr>
          <a:xfrm>
            <a:off x="8575912" y="35315155"/>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
        <p:nvSpPr>
          <p:cNvPr id="30" name="Text Placeholder 2">
            <a:extLst>
              <a:ext uri="{FF2B5EF4-FFF2-40B4-BE49-F238E27FC236}">
                <a16:creationId xmlns:a16="http://schemas.microsoft.com/office/drawing/2014/main" id="{84FBE8D7-ABAA-E141-9D27-702D50FCE50A}"/>
              </a:ext>
            </a:extLst>
          </p:cNvPr>
          <p:cNvSpPr>
            <a:spLocks noGrp="1"/>
          </p:cNvSpPr>
          <p:nvPr>
            <p:ph type="body" idx="27"/>
          </p:nvPr>
        </p:nvSpPr>
        <p:spPr>
          <a:xfrm>
            <a:off x="15834608" y="40069985"/>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31" name="Text Placeholder 2">
            <a:extLst>
              <a:ext uri="{FF2B5EF4-FFF2-40B4-BE49-F238E27FC236}">
                <a16:creationId xmlns:a16="http://schemas.microsoft.com/office/drawing/2014/main" id="{EA5D22DA-C5E8-6942-8C6E-B209AC907AD3}"/>
              </a:ext>
            </a:extLst>
          </p:cNvPr>
          <p:cNvSpPr>
            <a:spLocks noGrp="1"/>
          </p:cNvSpPr>
          <p:nvPr>
            <p:ph type="body" idx="28" hasCustomPrompt="1"/>
          </p:nvPr>
        </p:nvSpPr>
        <p:spPr>
          <a:xfrm>
            <a:off x="15834608" y="37717810"/>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32" name="Text Placeholder 2">
            <a:extLst>
              <a:ext uri="{FF2B5EF4-FFF2-40B4-BE49-F238E27FC236}">
                <a16:creationId xmlns:a16="http://schemas.microsoft.com/office/drawing/2014/main" id="{08017380-5F59-DA4B-AE1A-172AB9904EC2}"/>
              </a:ext>
            </a:extLst>
          </p:cNvPr>
          <p:cNvSpPr>
            <a:spLocks noGrp="1"/>
          </p:cNvSpPr>
          <p:nvPr>
            <p:ph type="body" idx="29" hasCustomPrompt="1"/>
          </p:nvPr>
        </p:nvSpPr>
        <p:spPr>
          <a:xfrm>
            <a:off x="15834608" y="35279464"/>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
        <p:nvSpPr>
          <p:cNvPr id="33" name="Text Placeholder 2">
            <a:extLst>
              <a:ext uri="{FF2B5EF4-FFF2-40B4-BE49-F238E27FC236}">
                <a16:creationId xmlns:a16="http://schemas.microsoft.com/office/drawing/2014/main" id="{46BB7B61-444F-0A41-B385-B034069C0276}"/>
              </a:ext>
            </a:extLst>
          </p:cNvPr>
          <p:cNvSpPr>
            <a:spLocks noGrp="1"/>
          </p:cNvSpPr>
          <p:nvPr>
            <p:ph type="body" idx="30"/>
          </p:nvPr>
        </p:nvSpPr>
        <p:spPr>
          <a:xfrm>
            <a:off x="23089233" y="39991883"/>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34" name="Text Placeholder 2">
            <a:extLst>
              <a:ext uri="{FF2B5EF4-FFF2-40B4-BE49-F238E27FC236}">
                <a16:creationId xmlns:a16="http://schemas.microsoft.com/office/drawing/2014/main" id="{0D095F9E-91C3-F848-BF9F-DA1B7100A23E}"/>
              </a:ext>
            </a:extLst>
          </p:cNvPr>
          <p:cNvSpPr>
            <a:spLocks noGrp="1"/>
          </p:cNvSpPr>
          <p:nvPr>
            <p:ph type="body" idx="31" hasCustomPrompt="1"/>
          </p:nvPr>
        </p:nvSpPr>
        <p:spPr>
          <a:xfrm>
            <a:off x="23089233" y="37639709"/>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35" name="Text Placeholder 2">
            <a:extLst>
              <a:ext uri="{FF2B5EF4-FFF2-40B4-BE49-F238E27FC236}">
                <a16:creationId xmlns:a16="http://schemas.microsoft.com/office/drawing/2014/main" id="{5AF6F783-A7F9-CE42-A7E7-B994B1F36CC6}"/>
              </a:ext>
            </a:extLst>
          </p:cNvPr>
          <p:cNvSpPr>
            <a:spLocks noGrp="1"/>
          </p:cNvSpPr>
          <p:nvPr>
            <p:ph type="body" idx="32" hasCustomPrompt="1"/>
          </p:nvPr>
        </p:nvSpPr>
        <p:spPr>
          <a:xfrm>
            <a:off x="23089233" y="35201363"/>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Tree>
    <p:extLst>
      <p:ext uri="{BB962C8B-B14F-4D97-AF65-F5344CB8AC3E}">
        <p14:creationId xmlns:p14="http://schemas.microsoft.com/office/powerpoint/2010/main" val="2126852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amp;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2186076" y="5614369"/>
            <a:ext cx="13815925" cy="6989577"/>
          </a:xfrm>
          <a:prstGeom prst="rect">
            <a:avLst/>
          </a:prstGeom>
        </p:spPr>
        <p:txBody>
          <a:bodyPr/>
          <a:lstStyle>
            <a:lvl1pPr>
              <a:lnSpc>
                <a:spcPct val="70000"/>
              </a:lnSpc>
              <a:defRPr spc="0" normalizeH="0" baseline="0">
                <a:latin typeface="+mj-lt"/>
              </a:defRPr>
            </a:lvl1pPr>
          </a:lstStyle>
          <a:p>
            <a:r>
              <a:rPr lang="en-US" dirty="0"/>
              <a:t>CLICK TO EDIT MASTER TITLE STYLE</a:t>
            </a:r>
          </a:p>
        </p:txBody>
      </p:sp>
      <p:sp>
        <p:nvSpPr>
          <p:cNvPr id="4" name="Text Placeholder 3">
            <a:extLst>
              <a:ext uri="{FF2B5EF4-FFF2-40B4-BE49-F238E27FC236}">
                <a16:creationId xmlns:a16="http://schemas.microsoft.com/office/drawing/2014/main" id="{8232254F-FE64-3C48-AEE6-4DA4FD2EFF2F}"/>
              </a:ext>
            </a:extLst>
          </p:cNvPr>
          <p:cNvSpPr>
            <a:spLocks noGrp="1"/>
          </p:cNvSpPr>
          <p:nvPr>
            <p:ph type="body" sz="quarter" idx="12"/>
          </p:nvPr>
        </p:nvSpPr>
        <p:spPr>
          <a:xfrm>
            <a:off x="2186076" y="12829925"/>
            <a:ext cx="19864597" cy="16129792"/>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CC4ACA4C-5907-9A47-911C-FC6F076053EE}"/>
              </a:ext>
            </a:extLst>
          </p:cNvPr>
          <p:cNvPicPr>
            <a:picLocks noChangeAspect="1"/>
          </p:cNvPicPr>
          <p:nvPr/>
        </p:nvPicPr>
        <p:blipFill>
          <a:blip r:embed="rId2"/>
          <a:stretch>
            <a:fillRect/>
          </a:stretch>
        </p:blipFill>
        <p:spPr>
          <a:xfrm rot="10800000" flipH="1">
            <a:off x="26003250" y="0"/>
            <a:ext cx="6000750" cy="17068800"/>
          </a:xfrm>
          <a:prstGeom prst="rect">
            <a:avLst/>
          </a:prstGeom>
        </p:spPr>
      </p:pic>
    </p:spTree>
    <p:extLst>
      <p:ext uri="{BB962C8B-B14F-4D97-AF65-F5344CB8AC3E}">
        <p14:creationId xmlns:p14="http://schemas.microsoft.com/office/powerpoint/2010/main" val="4078626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7CCF-3D83-984A-93E3-1DEAEE324160}"/>
              </a:ext>
            </a:extLst>
          </p:cNvPr>
          <p:cNvSpPr>
            <a:spLocks noGrp="1"/>
          </p:cNvSpPr>
          <p:nvPr>
            <p:ph type="title" hasCustomPrompt="1"/>
          </p:nvPr>
        </p:nvSpPr>
        <p:spPr>
          <a:xfrm>
            <a:off x="14017279" y="8575183"/>
            <a:ext cx="13387088" cy="5933297"/>
          </a:xfrm>
          <a:prstGeom prst="rect">
            <a:avLst/>
          </a:prstGeom>
        </p:spPr>
        <p:txBody>
          <a:bodyPr/>
          <a:lstStyle>
            <a:lvl1pPr>
              <a:defRPr>
                <a:latin typeface="+mj-lt"/>
              </a:defRPr>
            </a:lvl1pPr>
          </a:lstStyle>
          <a:p>
            <a:r>
              <a:rPr lang="en-US" dirty="0"/>
              <a:t>CLICK TO EDIT MASTER TITLE</a:t>
            </a:r>
          </a:p>
        </p:txBody>
      </p:sp>
      <p:sp>
        <p:nvSpPr>
          <p:cNvPr id="9" name="Picture Placeholder 8">
            <a:extLst>
              <a:ext uri="{FF2B5EF4-FFF2-40B4-BE49-F238E27FC236}">
                <a16:creationId xmlns:a16="http://schemas.microsoft.com/office/drawing/2014/main" id="{1FE79233-B16A-BE48-90D9-55B486C0FF0B}"/>
              </a:ext>
            </a:extLst>
          </p:cNvPr>
          <p:cNvSpPr>
            <a:spLocks noGrp="1"/>
          </p:cNvSpPr>
          <p:nvPr>
            <p:ph type="pic" sz="quarter" idx="12"/>
          </p:nvPr>
        </p:nvSpPr>
        <p:spPr>
          <a:xfrm>
            <a:off x="0" y="8575183"/>
            <a:ext cx="12001500" cy="34143529"/>
          </a:xfrm>
        </p:spPr>
        <p:txBody>
          <a:bodyPr/>
          <a:lstStyle/>
          <a:p>
            <a:r>
              <a:rPr lang="en-US"/>
              <a:t>Click icon to add picture</a:t>
            </a:r>
          </a:p>
        </p:txBody>
      </p:sp>
      <p:sp>
        <p:nvSpPr>
          <p:cNvPr id="11" name="Text Placeholder 10">
            <a:extLst>
              <a:ext uri="{FF2B5EF4-FFF2-40B4-BE49-F238E27FC236}">
                <a16:creationId xmlns:a16="http://schemas.microsoft.com/office/drawing/2014/main" id="{4E1992CF-7214-CB48-86F3-27EB768074D7}"/>
              </a:ext>
            </a:extLst>
          </p:cNvPr>
          <p:cNvSpPr>
            <a:spLocks noGrp="1"/>
          </p:cNvSpPr>
          <p:nvPr>
            <p:ph type="body" sz="quarter" idx="13"/>
          </p:nvPr>
        </p:nvSpPr>
        <p:spPr>
          <a:xfrm>
            <a:off x="14017279" y="14833524"/>
            <a:ext cx="13387089" cy="674031"/>
          </a:xfrm>
        </p:spPr>
        <p:txBody>
          <a:bodyPr>
            <a:spAutoFit/>
          </a:bodyPr>
          <a:lstStyle>
            <a:lvl1pPr>
              <a:defRPr sz="4200" cap="none"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pic>
        <p:nvPicPr>
          <p:cNvPr id="5" name="Picture 4">
            <a:extLst>
              <a:ext uri="{FF2B5EF4-FFF2-40B4-BE49-F238E27FC236}">
                <a16:creationId xmlns:a16="http://schemas.microsoft.com/office/drawing/2014/main" id="{6FE227FB-BE9D-4A43-8581-3EFD69D77289}"/>
              </a:ext>
            </a:extLst>
          </p:cNvPr>
          <p:cNvPicPr>
            <a:picLocks noChangeAspect="1"/>
          </p:cNvPicPr>
          <p:nvPr/>
        </p:nvPicPr>
        <p:blipFill>
          <a:blip r:embed="rId2"/>
          <a:stretch>
            <a:fillRect/>
          </a:stretch>
        </p:blipFill>
        <p:spPr>
          <a:xfrm>
            <a:off x="0" y="40783"/>
            <a:ext cx="3000375" cy="8534400"/>
          </a:xfrm>
          <a:prstGeom prst="rect">
            <a:avLst/>
          </a:prstGeom>
        </p:spPr>
      </p:pic>
      <p:pic>
        <p:nvPicPr>
          <p:cNvPr id="6" name="Picture 5">
            <a:extLst>
              <a:ext uri="{FF2B5EF4-FFF2-40B4-BE49-F238E27FC236}">
                <a16:creationId xmlns:a16="http://schemas.microsoft.com/office/drawing/2014/main" id="{3820278E-3F60-9947-9FE0-3F6A6D3A1638}"/>
              </a:ext>
            </a:extLst>
          </p:cNvPr>
          <p:cNvPicPr>
            <a:picLocks noChangeAspect="1"/>
          </p:cNvPicPr>
          <p:nvPr/>
        </p:nvPicPr>
        <p:blipFill>
          <a:blip r:embed="rId3"/>
          <a:stretch>
            <a:fillRect/>
          </a:stretch>
        </p:blipFill>
        <p:spPr>
          <a:xfrm>
            <a:off x="3000375" y="40783"/>
            <a:ext cx="3000375" cy="8534400"/>
          </a:xfrm>
          <a:prstGeom prst="rect">
            <a:avLst/>
          </a:prstGeom>
        </p:spPr>
      </p:pic>
      <p:pic>
        <p:nvPicPr>
          <p:cNvPr id="7" name="Picture 6">
            <a:extLst>
              <a:ext uri="{FF2B5EF4-FFF2-40B4-BE49-F238E27FC236}">
                <a16:creationId xmlns:a16="http://schemas.microsoft.com/office/drawing/2014/main" id="{A0760C8F-F0B6-6D42-95D6-6D8030716EC2}"/>
              </a:ext>
            </a:extLst>
          </p:cNvPr>
          <p:cNvPicPr>
            <a:picLocks noChangeAspect="1"/>
          </p:cNvPicPr>
          <p:nvPr/>
        </p:nvPicPr>
        <p:blipFill>
          <a:blip r:embed="rId4"/>
          <a:stretch>
            <a:fillRect/>
          </a:stretch>
        </p:blipFill>
        <p:spPr>
          <a:xfrm>
            <a:off x="6000750" y="-46711"/>
            <a:ext cx="3000375" cy="8534400"/>
          </a:xfrm>
          <a:prstGeom prst="rect">
            <a:avLst/>
          </a:prstGeom>
        </p:spPr>
      </p:pic>
      <p:sp>
        <p:nvSpPr>
          <p:cNvPr id="4" name="Text Placeholder 3">
            <a:extLst>
              <a:ext uri="{FF2B5EF4-FFF2-40B4-BE49-F238E27FC236}">
                <a16:creationId xmlns:a16="http://schemas.microsoft.com/office/drawing/2014/main" id="{11E45309-756C-C340-B826-6DBF1E406B97}"/>
              </a:ext>
            </a:extLst>
          </p:cNvPr>
          <p:cNvSpPr>
            <a:spLocks noGrp="1"/>
          </p:cNvSpPr>
          <p:nvPr>
            <p:ph type="body" sz="quarter" idx="14"/>
          </p:nvPr>
        </p:nvSpPr>
        <p:spPr>
          <a:xfrm>
            <a:off x="17934799" y="23769163"/>
            <a:ext cx="9469568" cy="601318"/>
          </a:xfrm>
        </p:spPr>
        <p:txBody>
          <a:bodyPr wrap="square">
            <a:spAutoFit/>
          </a:bodyPr>
          <a:lstStyle>
            <a:lvl1pPr>
              <a:defRPr sz="3675" cap="none" baseline="0">
                <a:latin typeface="+mn-lt"/>
              </a:defRPr>
            </a:lvl1pPr>
            <a:lvl2pPr>
              <a:defRPr sz="3675" baseline="0">
                <a:latin typeface="+mn-lt"/>
              </a:defRPr>
            </a:lvl2pPr>
            <a:lvl3pPr>
              <a:defRPr sz="3675" baseline="0">
                <a:latin typeface="+mn-lt"/>
              </a:defRPr>
            </a:lvl3pPr>
            <a:lvl4pPr>
              <a:defRPr sz="3675" baseline="0">
                <a:latin typeface="+mn-lt"/>
              </a:defRPr>
            </a:lvl4pPr>
            <a:lvl5pPr>
              <a:defRPr sz="3675" baseline="0">
                <a:latin typeface="+mn-lt"/>
              </a:defRPr>
            </a:lvl5pPr>
          </a:lstStyle>
          <a:p>
            <a:pPr lvl="0"/>
            <a:r>
              <a:rPr lang="en-US"/>
              <a:t>Click to edit Master text styles</a:t>
            </a:r>
          </a:p>
        </p:txBody>
      </p:sp>
      <p:sp>
        <p:nvSpPr>
          <p:cNvPr id="24" name="Text Placeholder 3">
            <a:extLst>
              <a:ext uri="{FF2B5EF4-FFF2-40B4-BE49-F238E27FC236}">
                <a16:creationId xmlns:a16="http://schemas.microsoft.com/office/drawing/2014/main" id="{17AF0CB1-33C8-1E47-A77E-D17D6D0821F4}"/>
              </a:ext>
            </a:extLst>
          </p:cNvPr>
          <p:cNvSpPr>
            <a:spLocks noGrp="1"/>
          </p:cNvSpPr>
          <p:nvPr>
            <p:ph type="body" sz="quarter" idx="15"/>
          </p:nvPr>
        </p:nvSpPr>
        <p:spPr>
          <a:xfrm>
            <a:off x="17980258" y="31346680"/>
            <a:ext cx="9469568" cy="601318"/>
          </a:xfrm>
        </p:spPr>
        <p:txBody>
          <a:bodyPr wrap="square">
            <a:spAutoFit/>
          </a:bodyPr>
          <a:lstStyle>
            <a:lvl1pPr>
              <a:defRPr sz="3675" cap="none" baseline="0">
                <a:latin typeface="+mn-lt"/>
              </a:defRPr>
            </a:lvl1pPr>
            <a:lvl2pPr>
              <a:defRPr sz="3675" baseline="0">
                <a:latin typeface="+mn-lt"/>
              </a:defRPr>
            </a:lvl2pPr>
            <a:lvl3pPr>
              <a:defRPr sz="3675" baseline="0">
                <a:latin typeface="+mn-lt"/>
              </a:defRPr>
            </a:lvl3pPr>
            <a:lvl4pPr>
              <a:defRPr sz="3675" baseline="0">
                <a:latin typeface="+mn-lt"/>
              </a:defRPr>
            </a:lvl4pPr>
            <a:lvl5pPr>
              <a:defRPr sz="3675" baseline="0">
                <a:latin typeface="+mn-lt"/>
              </a:defRPr>
            </a:lvl5pPr>
          </a:lstStyle>
          <a:p>
            <a:pPr lvl="0"/>
            <a:r>
              <a:rPr lang="en-US"/>
              <a:t>Click to edit Master text styles</a:t>
            </a:r>
          </a:p>
        </p:txBody>
      </p:sp>
      <p:sp>
        <p:nvSpPr>
          <p:cNvPr id="25" name="Text Placeholder 3">
            <a:extLst>
              <a:ext uri="{FF2B5EF4-FFF2-40B4-BE49-F238E27FC236}">
                <a16:creationId xmlns:a16="http://schemas.microsoft.com/office/drawing/2014/main" id="{D3649FDF-AD8E-E34F-865C-543971BDF802}"/>
              </a:ext>
            </a:extLst>
          </p:cNvPr>
          <p:cNvSpPr>
            <a:spLocks noGrp="1"/>
          </p:cNvSpPr>
          <p:nvPr>
            <p:ph type="body" sz="quarter" idx="16"/>
          </p:nvPr>
        </p:nvSpPr>
        <p:spPr>
          <a:xfrm>
            <a:off x="17980258" y="38924196"/>
            <a:ext cx="9469568" cy="601318"/>
          </a:xfrm>
        </p:spPr>
        <p:txBody>
          <a:bodyPr wrap="square">
            <a:spAutoFit/>
          </a:bodyPr>
          <a:lstStyle>
            <a:lvl1pPr>
              <a:defRPr sz="3675" cap="none" baseline="0">
                <a:latin typeface="+mn-lt"/>
              </a:defRPr>
            </a:lvl1pPr>
            <a:lvl2pPr>
              <a:defRPr sz="3675" baseline="0">
                <a:latin typeface="+mn-lt"/>
              </a:defRPr>
            </a:lvl2pPr>
            <a:lvl3pPr>
              <a:defRPr sz="3675" baseline="0">
                <a:latin typeface="+mn-lt"/>
              </a:defRPr>
            </a:lvl3pPr>
            <a:lvl4pPr>
              <a:defRPr sz="3675" baseline="0">
                <a:latin typeface="+mn-lt"/>
              </a:defRPr>
            </a:lvl4pPr>
            <a:lvl5pPr>
              <a:defRPr sz="3675" baseline="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E3E0DB1D-6486-F941-A7F9-7A5A2DF9F171}"/>
              </a:ext>
            </a:extLst>
          </p:cNvPr>
          <p:cNvSpPr>
            <a:spLocks noGrp="1"/>
          </p:cNvSpPr>
          <p:nvPr>
            <p:ph type="body" sz="quarter" idx="17"/>
          </p:nvPr>
        </p:nvSpPr>
        <p:spPr>
          <a:xfrm>
            <a:off x="14017281" y="23769163"/>
            <a:ext cx="3884958" cy="3540917"/>
          </a:xfrm>
        </p:spPr>
        <p:txBody>
          <a:bodyPr/>
          <a:lstStyle>
            <a:lvl1pPr>
              <a:defRPr sz="9450" b="1" i="0" baseline="0">
                <a:latin typeface="+mj-lt"/>
              </a:defRPr>
            </a:lvl1pPr>
          </a:lstStyle>
          <a:p>
            <a:pPr lvl="0"/>
            <a:r>
              <a:rPr lang="en-US"/>
              <a:t>Click to edit Master text styles</a:t>
            </a:r>
          </a:p>
        </p:txBody>
      </p:sp>
      <p:sp>
        <p:nvSpPr>
          <p:cNvPr id="28" name="Text Placeholder 26">
            <a:extLst>
              <a:ext uri="{FF2B5EF4-FFF2-40B4-BE49-F238E27FC236}">
                <a16:creationId xmlns:a16="http://schemas.microsoft.com/office/drawing/2014/main" id="{5A118A83-7AF3-1240-944E-F6611338E596}"/>
              </a:ext>
            </a:extLst>
          </p:cNvPr>
          <p:cNvSpPr>
            <a:spLocks noGrp="1"/>
          </p:cNvSpPr>
          <p:nvPr>
            <p:ph type="body" sz="quarter" idx="18"/>
          </p:nvPr>
        </p:nvSpPr>
        <p:spPr>
          <a:xfrm>
            <a:off x="14017281" y="31346680"/>
            <a:ext cx="3884958" cy="3540917"/>
          </a:xfrm>
        </p:spPr>
        <p:txBody>
          <a:bodyPr/>
          <a:lstStyle>
            <a:lvl1pPr>
              <a:defRPr sz="9450" b="1" i="0" baseline="0">
                <a:latin typeface="+mj-lt"/>
              </a:defRPr>
            </a:lvl1pPr>
          </a:lstStyle>
          <a:p>
            <a:pPr lvl="0"/>
            <a:r>
              <a:rPr lang="en-US"/>
              <a:t>Click to edit Master text styles</a:t>
            </a:r>
          </a:p>
        </p:txBody>
      </p:sp>
      <p:sp>
        <p:nvSpPr>
          <p:cNvPr id="29" name="Text Placeholder 26">
            <a:extLst>
              <a:ext uri="{FF2B5EF4-FFF2-40B4-BE49-F238E27FC236}">
                <a16:creationId xmlns:a16="http://schemas.microsoft.com/office/drawing/2014/main" id="{EDAD647F-1D52-0046-AB4C-87E19147F2E1}"/>
              </a:ext>
            </a:extLst>
          </p:cNvPr>
          <p:cNvSpPr>
            <a:spLocks noGrp="1"/>
          </p:cNvSpPr>
          <p:nvPr>
            <p:ph type="body" sz="quarter" idx="19"/>
          </p:nvPr>
        </p:nvSpPr>
        <p:spPr>
          <a:xfrm>
            <a:off x="14017280" y="38924196"/>
            <a:ext cx="3884958" cy="3794515"/>
          </a:xfrm>
        </p:spPr>
        <p:txBody>
          <a:bodyPr/>
          <a:lstStyle>
            <a:lvl1pPr>
              <a:defRPr sz="9450" b="1" i="0" baseline="0">
                <a:latin typeface="+mj-lt"/>
              </a:defRPr>
            </a:lvl1pPr>
          </a:lstStyle>
          <a:p>
            <a:pPr lvl="0"/>
            <a:r>
              <a:rPr lang="en-US"/>
              <a:t>Click to edit Master text styles</a:t>
            </a:r>
          </a:p>
        </p:txBody>
      </p:sp>
    </p:spTree>
    <p:extLst>
      <p:ext uri="{BB962C8B-B14F-4D97-AF65-F5344CB8AC3E}">
        <p14:creationId xmlns:p14="http://schemas.microsoft.com/office/powerpoint/2010/main" val="394253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ft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65632" y="7631228"/>
            <a:ext cx="13201650" cy="11948160"/>
          </a:xfrm>
          <a:prstGeom prst="rect">
            <a:avLst/>
          </a:prstGeom>
        </p:spPr>
        <p:txBody>
          <a:bodyPr anchor="b">
            <a:normAutofit/>
          </a:bodyPr>
          <a:lstStyle>
            <a:lvl1pPr>
              <a:defRPr sz="9450" b="1" i="0">
                <a:latin typeface="+mj-lt"/>
                <a:cs typeface="Poppins" pitchFamily="2" charset="77"/>
              </a:defRPr>
            </a:lvl1pPr>
          </a:lstStyle>
          <a:p>
            <a:r>
              <a:rPr lang="en-US" dirty="0"/>
              <a:t>CLICK TO EDIT MASTER TITLE STYLE</a:t>
            </a:r>
          </a:p>
        </p:txBody>
      </p:sp>
      <p:sp>
        <p:nvSpPr>
          <p:cNvPr id="3" name="Picture Placeholder 2"/>
          <p:cNvSpPr>
            <a:spLocks noGrp="1"/>
          </p:cNvSpPr>
          <p:nvPr>
            <p:ph type="pic" idx="1"/>
          </p:nvPr>
        </p:nvSpPr>
        <p:spPr>
          <a:xfrm>
            <a:off x="27276" y="8379228"/>
            <a:ext cx="12001500" cy="34137600"/>
          </a:xfrm>
        </p:spPr>
        <p:txBody>
          <a:bodyPr anchor="t">
            <a:normAutofit/>
          </a:bodyPr>
          <a:lstStyle>
            <a:lvl1pPr marL="0" indent="0">
              <a:buNone/>
              <a:defRPr sz="4200" b="0" i="0">
                <a:latin typeface="Roboto Light" panose="02000000000000000000" pitchFamily="2" charset="0"/>
                <a:ea typeface="Roboto Light" panose="02000000000000000000" pitchFamily="2" charset="0"/>
                <a:cs typeface="Roboto Light" panose="02000000000000000000" pitchFamily="2" charset="0"/>
              </a:defRPr>
            </a:lvl1pPr>
            <a:lvl2pPr marL="1200150" indent="0">
              <a:buNone/>
              <a:defRPr sz="7350"/>
            </a:lvl2pPr>
            <a:lvl3pPr marL="2400300" indent="0">
              <a:buNone/>
              <a:defRPr sz="6300"/>
            </a:lvl3pPr>
            <a:lvl4pPr marL="3600450" indent="0">
              <a:buNone/>
              <a:defRPr sz="5250"/>
            </a:lvl4pPr>
            <a:lvl5pPr marL="4800600" indent="0">
              <a:buNone/>
              <a:defRPr sz="5250"/>
            </a:lvl5pPr>
            <a:lvl6pPr marL="6000750" indent="0">
              <a:buNone/>
              <a:defRPr sz="5250"/>
            </a:lvl6pPr>
            <a:lvl7pPr marL="7200900" indent="0">
              <a:buNone/>
              <a:defRPr sz="5250"/>
            </a:lvl7pPr>
            <a:lvl8pPr marL="8401050" indent="0">
              <a:buNone/>
              <a:defRPr sz="5250"/>
            </a:lvl8pPr>
            <a:lvl9pPr marL="9601200" indent="0">
              <a:buNone/>
              <a:defRPr sz="5250"/>
            </a:lvl9pPr>
          </a:lstStyle>
          <a:p>
            <a:r>
              <a:rPr lang="en-US"/>
              <a:t>Click icon to add picture</a:t>
            </a:r>
            <a:endParaRPr lang="en-US" dirty="0"/>
          </a:p>
        </p:txBody>
      </p:sp>
      <p:sp>
        <p:nvSpPr>
          <p:cNvPr id="11" name="Text Placeholder 2">
            <a:extLst>
              <a:ext uri="{FF2B5EF4-FFF2-40B4-BE49-F238E27FC236}">
                <a16:creationId xmlns:a16="http://schemas.microsoft.com/office/drawing/2014/main" id="{8EA31E52-8983-D940-A62D-E17AEFFD9A04}"/>
              </a:ext>
            </a:extLst>
          </p:cNvPr>
          <p:cNvSpPr>
            <a:spLocks noGrp="1"/>
          </p:cNvSpPr>
          <p:nvPr>
            <p:ph type="body" idx="10"/>
          </p:nvPr>
        </p:nvSpPr>
        <p:spPr>
          <a:xfrm>
            <a:off x="15965632" y="20482560"/>
            <a:ext cx="13201650" cy="746743"/>
          </a:xfrm>
        </p:spPr>
        <p:txBody>
          <a:bodyPr wrap="square">
            <a:spAutoFit/>
          </a:bodyPr>
          <a:lstStyle>
            <a:lvl1pPr marL="0" indent="0">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576282E6-0B7E-4B42-92C5-B35516C76793}"/>
              </a:ext>
            </a:extLst>
          </p:cNvPr>
          <p:cNvPicPr>
            <a:picLocks noChangeAspect="1"/>
          </p:cNvPicPr>
          <p:nvPr/>
        </p:nvPicPr>
        <p:blipFill>
          <a:blip r:embed="rId2"/>
          <a:stretch>
            <a:fillRect/>
          </a:stretch>
        </p:blipFill>
        <p:spPr>
          <a:xfrm>
            <a:off x="0" y="42672000"/>
            <a:ext cx="3000375" cy="8534400"/>
          </a:xfrm>
          <a:prstGeom prst="rect">
            <a:avLst/>
          </a:prstGeom>
        </p:spPr>
      </p:pic>
      <p:pic>
        <p:nvPicPr>
          <p:cNvPr id="6" name="Picture 5">
            <a:extLst>
              <a:ext uri="{FF2B5EF4-FFF2-40B4-BE49-F238E27FC236}">
                <a16:creationId xmlns:a16="http://schemas.microsoft.com/office/drawing/2014/main" id="{F2FE659B-09AF-F54F-98AD-364A364A4413}"/>
              </a:ext>
            </a:extLst>
          </p:cNvPr>
          <p:cNvPicPr>
            <a:picLocks noChangeAspect="1"/>
          </p:cNvPicPr>
          <p:nvPr/>
        </p:nvPicPr>
        <p:blipFill rotWithShape="1">
          <a:blip r:embed="rId3"/>
          <a:srcRect t="50000"/>
          <a:stretch/>
        </p:blipFill>
        <p:spPr>
          <a:xfrm rot="10800000" flipH="1">
            <a:off x="3027651" y="42672000"/>
            <a:ext cx="6000750" cy="8534400"/>
          </a:xfrm>
          <a:prstGeom prst="rect">
            <a:avLst/>
          </a:prstGeom>
        </p:spPr>
      </p:pic>
    </p:spTree>
    <p:extLst>
      <p:ext uri="{BB962C8B-B14F-4D97-AF65-F5344CB8AC3E}">
        <p14:creationId xmlns:p14="http://schemas.microsoft.com/office/powerpoint/2010/main" val="2969505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3A18-B08C-524B-BDE8-93E42488B242}"/>
              </a:ext>
            </a:extLst>
          </p:cNvPr>
          <p:cNvSpPr>
            <a:spLocks noGrp="1"/>
          </p:cNvSpPr>
          <p:nvPr>
            <p:ph type="title" hasCustomPrompt="1"/>
          </p:nvPr>
        </p:nvSpPr>
        <p:spPr>
          <a:xfrm>
            <a:off x="2174844" y="3600543"/>
            <a:ext cx="14727269" cy="8160835"/>
          </a:xfrm>
          <a:prstGeom prst="rect">
            <a:avLst/>
          </a:prstGeom>
        </p:spPr>
        <p:txBody>
          <a:bodyPr wrap="square" bIns="0" anchor="b" anchorCtr="0"/>
          <a:lstStyle>
            <a:lvl1pPr>
              <a:defRPr b="1" i="0" cap="all" baseline="0">
                <a:latin typeface="+mj-lt"/>
                <a:cs typeface="Poppins" pitchFamily="2" charset="77"/>
              </a:defRPr>
            </a:lvl1pPr>
          </a:lstStyle>
          <a:p>
            <a:r>
              <a:rPr lang="en-US" dirty="0"/>
              <a:t>CLICK TO EDIT MASTER TITLE STYLE</a:t>
            </a:r>
          </a:p>
        </p:txBody>
      </p:sp>
      <p:sp>
        <p:nvSpPr>
          <p:cNvPr id="3" name="Chart Placeholder 5">
            <a:extLst>
              <a:ext uri="{FF2B5EF4-FFF2-40B4-BE49-F238E27FC236}">
                <a16:creationId xmlns:a16="http://schemas.microsoft.com/office/drawing/2014/main" id="{DB38BA48-2389-D340-BDD4-64537564AD5C}"/>
              </a:ext>
            </a:extLst>
          </p:cNvPr>
          <p:cNvSpPr>
            <a:spLocks noGrp="1"/>
          </p:cNvSpPr>
          <p:nvPr>
            <p:ph type="chart" sz="quarter" idx="10"/>
          </p:nvPr>
        </p:nvSpPr>
        <p:spPr>
          <a:xfrm>
            <a:off x="2174844" y="12474155"/>
            <a:ext cx="22994675" cy="31051287"/>
          </a:xfrm>
        </p:spPr>
        <p:txBody>
          <a:bodyPr/>
          <a:lstStyle>
            <a:lvl1pPr>
              <a:defRPr sz="7875" b="0" i="0" cap="all" baseline="0">
                <a:latin typeface="Poppins Light" pitchFamily="2" charset="77"/>
                <a:cs typeface="Poppins Light" pitchFamily="2" charset="77"/>
              </a:defRPr>
            </a:lvl1pPr>
          </a:lstStyle>
          <a:p>
            <a:r>
              <a:rPr lang="en-US"/>
              <a:t>Click icon to add chart</a:t>
            </a:r>
            <a:endParaRPr lang="en-US" dirty="0"/>
          </a:p>
        </p:txBody>
      </p:sp>
      <p:pic>
        <p:nvPicPr>
          <p:cNvPr id="4" name="Picture 3">
            <a:extLst>
              <a:ext uri="{FF2B5EF4-FFF2-40B4-BE49-F238E27FC236}">
                <a16:creationId xmlns:a16="http://schemas.microsoft.com/office/drawing/2014/main" id="{F146118E-BA88-1A42-BFCE-13D895F73FE0}"/>
              </a:ext>
            </a:extLst>
          </p:cNvPr>
          <p:cNvPicPr>
            <a:picLocks noChangeAspect="1"/>
          </p:cNvPicPr>
          <p:nvPr/>
        </p:nvPicPr>
        <p:blipFill>
          <a:blip r:embed="rId2"/>
          <a:stretch>
            <a:fillRect/>
          </a:stretch>
        </p:blipFill>
        <p:spPr>
          <a:xfrm>
            <a:off x="26041767" y="0"/>
            <a:ext cx="6000750" cy="17068800"/>
          </a:xfrm>
          <a:prstGeom prst="rect">
            <a:avLst/>
          </a:prstGeom>
        </p:spPr>
      </p:pic>
    </p:spTree>
    <p:extLst>
      <p:ext uri="{BB962C8B-B14F-4D97-AF65-F5344CB8AC3E}">
        <p14:creationId xmlns:p14="http://schemas.microsoft.com/office/powerpoint/2010/main" val="3151815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lank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8FFFF6-79EB-B744-9FE3-A5806E70E913}"/>
              </a:ext>
            </a:extLst>
          </p:cNvPr>
          <p:cNvPicPr>
            <a:picLocks noChangeAspect="1"/>
          </p:cNvPicPr>
          <p:nvPr/>
        </p:nvPicPr>
        <p:blipFill>
          <a:blip r:embed="rId2"/>
          <a:stretch>
            <a:fillRect/>
          </a:stretch>
        </p:blipFill>
        <p:spPr>
          <a:xfrm>
            <a:off x="0" y="34137600"/>
            <a:ext cx="3000375" cy="8534400"/>
          </a:xfrm>
          <a:prstGeom prst="rect">
            <a:avLst/>
          </a:prstGeom>
        </p:spPr>
      </p:pic>
      <p:pic>
        <p:nvPicPr>
          <p:cNvPr id="3" name="Picture 2">
            <a:extLst>
              <a:ext uri="{FF2B5EF4-FFF2-40B4-BE49-F238E27FC236}">
                <a16:creationId xmlns:a16="http://schemas.microsoft.com/office/drawing/2014/main" id="{7937F325-D65D-B84F-A286-B833351C513C}"/>
              </a:ext>
            </a:extLst>
          </p:cNvPr>
          <p:cNvPicPr>
            <a:picLocks noChangeAspect="1"/>
          </p:cNvPicPr>
          <p:nvPr/>
        </p:nvPicPr>
        <p:blipFill>
          <a:blip r:embed="rId3"/>
          <a:stretch>
            <a:fillRect/>
          </a:stretch>
        </p:blipFill>
        <p:spPr>
          <a:xfrm>
            <a:off x="-26460" y="42672000"/>
            <a:ext cx="3000375" cy="8534400"/>
          </a:xfrm>
          <a:prstGeom prst="rect">
            <a:avLst/>
          </a:prstGeom>
        </p:spPr>
      </p:pic>
      <p:pic>
        <p:nvPicPr>
          <p:cNvPr id="4" name="Picture 3">
            <a:extLst>
              <a:ext uri="{FF2B5EF4-FFF2-40B4-BE49-F238E27FC236}">
                <a16:creationId xmlns:a16="http://schemas.microsoft.com/office/drawing/2014/main" id="{CE66913F-AF03-DF43-9F9D-FB2AD5D9326A}"/>
              </a:ext>
            </a:extLst>
          </p:cNvPr>
          <p:cNvPicPr>
            <a:picLocks noChangeAspect="1"/>
          </p:cNvPicPr>
          <p:nvPr/>
        </p:nvPicPr>
        <p:blipFill>
          <a:blip r:embed="rId4"/>
          <a:stretch>
            <a:fillRect/>
          </a:stretch>
        </p:blipFill>
        <p:spPr>
          <a:xfrm>
            <a:off x="2983007" y="42672000"/>
            <a:ext cx="3000375" cy="8534400"/>
          </a:xfrm>
          <a:prstGeom prst="rect">
            <a:avLst/>
          </a:prstGeom>
        </p:spPr>
      </p:pic>
    </p:spTree>
    <p:extLst>
      <p:ext uri="{BB962C8B-B14F-4D97-AF65-F5344CB8AC3E}">
        <p14:creationId xmlns:p14="http://schemas.microsoft.com/office/powerpoint/2010/main" val="643986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Bol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46C6-EC0B-0442-8578-87AC7B16A517}"/>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2717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Light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46C6-EC0B-0442-8578-87AC7B16A517}"/>
              </a:ext>
            </a:extLst>
          </p:cNvPr>
          <p:cNvSpPr>
            <a:spLocks noGrp="1"/>
          </p:cNvSpPr>
          <p:nvPr>
            <p:ph type="title"/>
          </p:nvPr>
        </p:nvSpPr>
        <p:spPr/>
        <p:txBody>
          <a:bodyPr/>
          <a:lstStyle>
            <a:lvl1pPr>
              <a:defRPr sz="7875" b="0" i="0" baseline="0">
                <a:latin typeface="Poppins Light" pitchFamily="2" charset="77"/>
                <a:cs typeface="Poppins Ligh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43654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Title 1"/>
          <p:cNvSpPr>
            <a:spLocks noGrp="1"/>
          </p:cNvSpPr>
          <p:nvPr>
            <p:ph type="title" idx="13" hasCustomPrompt="1"/>
          </p:nvPr>
        </p:nvSpPr>
        <p:spPr>
          <a:xfrm>
            <a:off x="2133600" y="22758400"/>
            <a:ext cx="26803350" cy="4930987"/>
          </a:xfrm>
        </p:spPr>
        <p:txBody>
          <a:bodyPr/>
          <a:lstStyle>
            <a:lvl1pPr algn="ctr">
              <a:defRPr sz="21000"/>
            </a:lvl1pPr>
          </a:lstStyle>
          <a:p>
            <a:r>
              <a:rPr lang="en-US"/>
              <a:t>click to edit </a:t>
            </a:r>
            <a:br>
              <a:rPr lang="en-US"/>
            </a:br>
            <a:r>
              <a:rPr lang="en-US"/>
              <a:t>master title style</a:t>
            </a:r>
          </a:p>
        </p:txBody>
      </p:sp>
    </p:spTree>
    <p:extLst>
      <p:ext uri="{BB962C8B-B14F-4D97-AF65-F5344CB8AC3E}">
        <p14:creationId xmlns:p14="http://schemas.microsoft.com/office/powerpoint/2010/main" val="124015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ck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FB90F7-8FFF-A143-8609-EB68CC97120E}"/>
              </a:ext>
            </a:extLst>
          </p:cNvPr>
          <p:cNvPicPr>
            <a:picLocks noChangeAspect="1"/>
          </p:cNvPicPr>
          <p:nvPr/>
        </p:nvPicPr>
        <p:blipFill>
          <a:blip r:embed="rId2"/>
          <a:stretch>
            <a:fillRect/>
          </a:stretch>
        </p:blipFill>
        <p:spPr>
          <a:xfrm>
            <a:off x="0" y="42672000"/>
            <a:ext cx="3000375" cy="8534400"/>
          </a:xfrm>
          <a:prstGeom prst="rect">
            <a:avLst/>
          </a:prstGeom>
        </p:spPr>
      </p:pic>
      <p:pic>
        <p:nvPicPr>
          <p:cNvPr id="3" name="Picture 2">
            <a:extLst>
              <a:ext uri="{FF2B5EF4-FFF2-40B4-BE49-F238E27FC236}">
                <a16:creationId xmlns:a16="http://schemas.microsoft.com/office/drawing/2014/main" id="{827701CF-00E5-B841-BD1E-0EBDCF1CE903}"/>
              </a:ext>
            </a:extLst>
          </p:cNvPr>
          <p:cNvPicPr>
            <a:picLocks noChangeAspect="1"/>
          </p:cNvPicPr>
          <p:nvPr/>
        </p:nvPicPr>
        <p:blipFill>
          <a:blip r:embed="rId3"/>
          <a:stretch>
            <a:fillRect/>
          </a:stretch>
        </p:blipFill>
        <p:spPr>
          <a:xfrm>
            <a:off x="26099" y="34137600"/>
            <a:ext cx="3000375" cy="8534400"/>
          </a:xfrm>
          <a:prstGeom prst="rect">
            <a:avLst/>
          </a:prstGeom>
        </p:spPr>
      </p:pic>
      <p:pic>
        <p:nvPicPr>
          <p:cNvPr id="4" name="Picture 3">
            <a:extLst>
              <a:ext uri="{FF2B5EF4-FFF2-40B4-BE49-F238E27FC236}">
                <a16:creationId xmlns:a16="http://schemas.microsoft.com/office/drawing/2014/main" id="{36F1C42C-AF61-DF40-84FF-8A5F3BC344FC}"/>
              </a:ext>
            </a:extLst>
          </p:cNvPr>
          <p:cNvPicPr>
            <a:picLocks noChangeAspect="1"/>
          </p:cNvPicPr>
          <p:nvPr/>
        </p:nvPicPr>
        <p:blipFill>
          <a:blip r:embed="rId4"/>
          <a:stretch>
            <a:fillRect/>
          </a:stretch>
        </p:blipFill>
        <p:spPr>
          <a:xfrm>
            <a:off x="3052572" y="42672000"/>
            <a:ext cx="3000375" cy="8534400"/>
          </a:xfrm>
          <a:prstGeom prst="rect">
            <a:avLst/>
          </a:prstGeom>
        </p:spPr>
      </p:pic>
    </p:spTree>
    <p:extLst>
      <p:ext uri="{BB962C8B-B14F-4D97-AF65-F5344CB8AC3E}">
        <p14:creationId xmlns:p14="http://schemas.microsoft.com/office/powerpoint/2010/main" val="3274727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5907177"/>
            <a:ext cx="27203400" cy="10976187"/>
          </a:xfrm>
        </p:spPr>
        <p:txBody>
          <a:bodyPr/>
          <a:lstStyle/>
          <a:p>
            <a:r>
              <a:rPr lang="en-US"/>
              <a:t>Click to edit Master title style</a:t>
            </a:r>
          </a:p>
        </p:txBody>
      </p:sp>
      <p:sp>
        <p:nvSpPr>
          <p:cNvPr id="3" name="Subtitle 2"/>
          <p:cNvSpPr>
            <a:spLocks noGrp="1"/>
          </p:cNvSpPr>
          <p:nvPr>
            <p:ph type="subTitle" idx="1"/>
          </p:nvPr>
        </p:nvSpPr>
        <p:spPr>
          <a:xfrm>
            <a:off x="4800600" y="29016960"/>
            <a:ext cx="22402800" cy="13086080"/>
          </a:xfrm>
        </p:spPr>
        <p:txBody>
          <a:bodyPr/>
          <a:lstStyle>
            <a:lvl1pPr marL="0" indent="0" algn="ctr">
              <a:buNone/>
              <a:defRPr>
                <a:solidFill>
                  <a:schemeClr val="tx1">
                    <a:tint val="75000"/>
                  </a:schemeClr>
                </a:solidFill>
              </a:defRPr>
            </a:lvl1pPr>
            <a:lvl2pPr marL="2377425" indent="0" algn="ctr">
              <a:buNone/>
              <a:defRPr>
                <a:solidFill>
                  <a:schemeClr val="tx1">
                    <a:tint val="75000"/>
                  </a:schemeClr>
                </a:solidFill>
              </a:defRPr>
            </a:lvl2pPr>
            <a:lvl3pPr marL="4754850" indent="0" algn="ctr">
              <a:buNone/>
              <a:defRPr>
                <a:solidFill>
                  <a:schemeClr val="tx1">
                    <a:tint val="75000"/>
                  </a:schemeClr>
                </a:solidFill>
              </a:defRPr>
            </a:lvl3pPr>
            <a:lvl4pPr marL="7132275" indent="0" algn="ctr">
              <a:buNone/>
              <a:defRPr>
                <a:solidFill>
                  <a:schemeClr val="tx1">
                    <a:tint val="75000"/>
                  </a:schemeClr>
                </a:solidFill>
              </a:defRPr>
            </a:lvl4pPr>
            <a:lvl5pPr marL="9509700" indent="0" algn="ctr">
              <a:buNone/>
              <a:defRPr>
                <a:solidFill>
                  <a:schemeClr val="tx1">
                    <a:tint val="75000"/>
                  </a:schemeClr>
                </a:solidFill>
              </a:defRPr>
            </a:lvl5pPr>
            <a:lvl6pPr marL="11887125" indent="0" algn="ctr">
              <a:buNone/>
              <a:defRPr>
                <a:solidFill>
                  <a:schemeClr val="tx1">
                    <a:tint val="75000"/>
                  </a:schemeClr>
                </a:solidFill>
              </a:defRPr>
            </a:lvl6pPr>
            <a:lvl7pPr marL="14264550" indent="0" algn="ctr">
              <a:buNone/>
              <a:defRPr>
                <a:solidFill>
                  <a:schemeClr val="tx1">
                    <a:tint val="75000"/>
                  </a:schemeClr>
                </a:solidFill>
              </a:defRPr>
            </a:lvl7pPr>
            <a:lvl8pPr marL="16641976" indent="0" algn="ctr">
              <a:buNone/>
              <a:defRPr>
                <a:solidFill>
                  <a:schemeClr val="tx1">
                    <a:tint val="75000"/>
                  </a:schemeClr>
                </a:solidFill>
              </a:defRPr>
            </a:lvl8pPr>
            <a:lvl9pPr marL="1901940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600200" y="47460750"/>
            <a:ext cx="7467600" cy="2726267"/>
          </a:xfrm>
          <a:prstGeom prst="rect">
            <a:avLst/>
          </a:prstGeom>
        </p:spPr>
        <p:txBody>
          <a:bodyPr/>
          <a:lstStyle/>
          <a:p>
            <a:fld id="{309CB31B-396E-4231-BEDD-8B2D971A90D5}"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D6D09-4279-486C-963E-0B3A55881140}" type="slidenum">
              <a:rPr lang="en-US" smtClean="0"/>
              <a:pPr/>
              <a:t>‹#›</a:t>
            </a:fld>
            <a:endParaRPr lang="en-US"/>
          </a:p>
        </p:txBody>
      </p:sp>
    </p:spTree>
    <p:extLst>
      <p:ext uri="{BB962C8B-B14F-4D97-AF65-F5344CB8AC3E}">
        <p14:creationId xmlns:p14="http://schemas.microsoft.com/office/powerpoint/2010/main" val="289876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3655040"/>
            <a:ext cx="26225500" cy="312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a:xfrm>
            <a:off x="1866900" y="47792640"/>
            <a:ext cx="6667500" cy="2275840"/>
          </a:xfrm>
        </p:spPr>
        <p:txBody>
          <a:bodyPr/>
          <a:lstStyle>
            <a:lvl1pPr>
              <a:defRPr/>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127148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0400" y="13086080"/>
            <a:ext cx="12357100" cy="30723840"/>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090900" y="13086080"/>
            <a:ext cx="12712700" cy="30723840"/>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D7DD6D09-4279-486C-963E-0B3A55881140}" type="slidenum">
              <a:rPr lang="en-US" smtClean="0"/>
              <a:pPr/>
              <a:t>‹#›</a:t>
            </a:fld>
            <a:endParaRPr lang="en-US"/>
          </a:p>
        </p:txBody>
      </p:sp>
      <p:sp>
        <p:nvSpPr>
          <p:cNvPr id="10"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29899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00400" y="15361920"/>
            <a:ext cx="12534900" cy="3070010"/>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4" name="Content Placeholder 3"/>
          <p:cNvSpPr>
            <a:spLocks noGrp="1"/>
          </p:cNvSpPr>
          <p:nvPr>
            <p:ph sz="half" idx="2"/>
          </p:nvPr>
        </p:nvSpPr>
        <p:spPr>
          <a:xfrm>
            <a:off x="3200400" y="20482556"/>
            <a:ext cx="12540458" cy="25259457"/>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257589" y="13655040"/>
            <a:ext cx="12546013" cy="4776890"/>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6" name="Content Placeholder 5"/>
          <p:cNvSpPr>
            <a:spLocks noGrp="1"/>
          </p:cNvSpPr>
          <p:nvPr>
            <p:ph sz="quarter" idx="4"/>
          </p:nvPr>
        </p:nvSpPr>
        <p:spPr>
          <a:xfrm>
            <a:off x="16268700" y="20482560"/>
            <a:ext cx="12534900" cy="25259450"/>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lvl1pPr>
              <a:defRPr/>
            </a:lvl1pPr>
          </a:lstStyle>
          <a:p>
            <a:endParaRPr lang="en-US"/>
          </a:p>
        </p:txBody>
      </p:sp>
      <p:sp>
        <p:nvSpPr>
          <p:cNvPr id="9" name="Slide Number Placeholder 8"/>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
        <p:nvSpPr>
          <p:cNvPr id="11"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8793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
        <p:nvSpPr>
          <p:cNvPr id="7"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4841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400" y="36413440"/>
            <a:ext cx="25603200" cy="3413760"/>
          </a:xfrm>
        </p:spPr>
        <p:txBody>
          <a:bodyPr anchor="b"/>
          <a:lstStyle>
            <a:lvl1pPr algn="l">
              <a:defRPr sz="7000" b="1"/>
            </a:lvl1pPr>
          </a:lstStyle>
          <a:p>
            <a:r>
              <a:rPr lang="en-US"/>
              <a:t>Click to edit Master title style</a:t>
            </a:r>
          </a:p>
        </p:txBody>
      </p:sp>
      <p:sp>
        <p:nvSpPr>
          <p:cNvPr id="3" name="Picture Placeholder 2"/>
          <p:cNvSpPr>
            <a:spLocks noGrp="1"/>
          </p:cNvSpPr>
          <p:nvPr>
            <p:ph type="pic" idx="1"/>
          </p:nvPr>
        </p:nvSpPr>
        <p:spPr>
          <a:xfrm>
            <a:off x="3200400" y="7965436"/>
            <a:ext cx="25603200" cy="27333787"/>
          </a:xfrm>
        </p:spPr>
        <p:txBody>
          <a:bodyPr/>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pPr lvl="0"/>
            <a:r>
              <a:rPr lang="en-US" noProof="0"/>
              <a:t>Click icon to add picture</a:t>
            </a:r>
          </a:p>
        </p:txBody>
      </p:sp>
      <p:sp>
        <p:nvSpPr>
          <p:cNvPr id="4" name="Text Placeholder 3"/>
          <p:cNvSpPr>
            <a:spLocks noGrp="1"/>
          </p:cNvSpPr>
          <p:nvPr>
            <p:ph type="body" sz="half" idx="2"/>
          </p:nvPr>
        </p:nvSpPr>
        <p:spPr>
          <a:xfrm>
            <a:off x="3200400" y="40965120"/>
            <a:ext cx="25603200" cy="4551680"/>
          </a:xfrm>
        </p:spPr>
        <p:txBody>
          <a:bodyPr/>
          <a:lstStyle>
            <a:lvl1pPr marL="0" indent="0">
              <a:buNone/>
              <a:defRPr sz="4900"/>
            </a:lvl1pPr>
            <a:lvl2pPr marL="1600200" indent="0">
              <a:buNone/>
              <a:defRPr sz="4200"/>
            </a:lvl2pPr>
            <a:lvl3pPr marL="3200400" indent="0">
              <a:buNone/>
              <a:defRPr sz="3500"/>
            </a:lvl3pPr>
            <a:lvl4pPr marL="4800600" indent="0">
              <a:buNone/>
              <a:defRPr sz="3150"/>
            </a:lvl4pPr>
            <a:lvl5pPr marL="6400800" indent="0">
              <a:buNone/>
              <a:defRPr sz="3150"/>
            </a:lvl5pPr>
            <a:lvl6pPr marL="8001000" indent="0">
              <a:buNone/>
              <a:defRPr sz="3150"/>
            </a:lvl6pPr>
            <a:lvl7pPr marL="9601200" indent="0">
              <a:buNone/>
              <a:defRPr sz="3150"/>
            </a:lvl7pPr>
            <a:lvl8pPr marL="11201400" indent="0">
              <a:buNone/>
              <a:defRPr sz="3150"/>
            </a:lvl8pPr>
            <a:lvl9pPr marL="12801600" indent="0">
              <a:buNone/>
              <a:defRPr sz="3150"/>
            </a:lvl9pPr>
          </a:lstStyle>
          <a:p>
            <a:pPr lvl="0"/>
            <a:r>
              <a:rPr lang="en-US"/>
              <a:t>Click to edit Master text styles</a:t>
            </a:r>
          </a:p>
        </p:txBody>
      </p:sp>
      <p:sp>
        <p:nvSpPr>
          <p:cNvPr id="6" name="Footer Placeholder 5"/>
          <p:cNvSpPr>
            <a:spLocks noGrp="1"/>
          </p:cNvSpPr>
          <p:nvPr>
            <p:ph type="ftr" sz="quarter" idx="10"/>
          </p:nvPr>
        </p:nvSpPr>
        <p:spPr/>
        <p:txBody>
          <a:bodyPr/>
          <a:lstStyle>
            <a:lvl1pPr>
              <a:defRPr/>
            </a:lvl1pPr>
          </a:lstStyle>
          <a:p>
            <a:endParaRPr lang="en-US"/>
          </a:p>
        </p:txBody>
      </p:sp>
      <p:sp>
        <p:nvSpPr>
          <p:cNvPr id="7" name="Slide Number Placeholder 6"/>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98775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00400" y="13655040"/>
            <a:ext cx="12357100" cy="2958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6002000" y="13655040"/>
            <a:ext cx="12801600" cy="1365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6090900" y="28448000"/>
            <a:ext cx="12712700" cy="14792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dirty="0"/>
            </a:lvl1pPr>
          </a:lstStyle>
          <a:p>
            <a:endParaRPr lang="en-US"/>
          </a:p>
        </p:txBody>
      </p:sp>
      <p:sp>
        <p:nvSpPr>
          <p:cNvPr id="8" name="Slide Number Placeholder 7"/>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
        <p:nvSpPr>
          <p:cNvPr id="10"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120458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0400" y="7396480"/>
            <a:ext cx="25603200" cy="568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00400" y="14224000"/>
            <a:ext cx="26225500" cy="30723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0934700" y="47792640"/>
            <a:ext cx="14135100" cy="2275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2800" dirty="0">
                <a:latin typeface="Montserrat-Regular"/>
                <a:cs typeface="Montserrat-Regular"/>
              </a:defRPr>
            </a:lvl1pPr>
          </a:lstStyle>
          <a:p>
            <a:endParaRPr lang="en-US"/>
          </a:p>
        </p:txBody>
      </p:sp>
      <p:sp>
        <p:nvSpPr>
          <p:cNvPr id="1030" name="Rectangle 6"/>
          <p:cNvSpPr>
            <a:spLocks noGrp="1" noChangeArrowheads="1"/>
          </p:cNvSpPr>
          <p:nvPr>
            <p:ph type="sldNum" sz="quarter" idx="4"/>
          </p:nvPr>
        </p:nvSpPr>
        <p:spPr bwMode="auto">
          <a:xfrm>
            <a:off x="3200400" y="47792640"/>
            <a:ext cx="6667500" cy="2275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3500" dirty="0" smtClean="0">
                <a:solidFill>
                  <a:schemeClr val="accent1"/>
                </a:solidFill>
                <a:latin typeface="Montserrat-Regular"/>
                <a:cs typeface="Montserrat-Regular"/>
              </a:defRPr>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1296841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1" fontAlgn="base" hangingPunct="1">
        <a:spcBef>
          <a:spcPct val="0"/>
        </a:spcBef>
        <a:spcAft>
          <a:spcPct val="0"/>
        </a:spcAft>
        <a:defRPr sz="11900">
          <a:solidFill>
            <a:schemeClr val="tx2"/>
          </a:solidFill>
          <a:latin typeface="Roboto Thin"/>
          <a:ea typeface="+mj-ea"/>
          <a:cs typeface="Roboto Thin"/>
        </a:defRPr>
      </a:lvl1pPr>
      <a:lvl2pPr algn="l" rtl="0" eaLnBrk="1" fontAlgn="base" hangingPunct="1">
        <a:spcBef>
          <a:spcPct val="0"/>
        </a:spcBef>
        <a:spcAft>
          <a:spcPct val="0"/>
        </a:spcAft>
        <a:defRPr sz="11900">
          <a:solidFill>
            <a:schemeClr val="tx2"/>
          </a:solidFill>
          <a:latin typeface="Arial Narrow" pitchFamily="34" charset="0"/>
        </a:defRPr>
      </a:lvl2pPr>
      <a:lvl3pPr algn="l" rtl="0" eaLnBrk="1" fontAlgn="base" hangingPunct="1">
        <a:spcBef>
          <a:spcPct val="0"/>
        </a:spcBef>
        <a:spcAft>
          <a:spcPct val="0"/>
        </a:spcAft>
        <a:defRPr sz="11900">
          <a:solidFill>
            <a:schemeClr val="tx2"/>
          </a:solidFill>
          <a:latin typeface="Arial Narrow" pitchFamily="34" charset="0"/>
        </a:defRPr>
      </a:lvl3pPr>
      <a:lvl4pPr algn="l" rtl="0" eaLnBrk="1" fontAlgn="base" hangingPunct="1">
        <a:spcBef>
          <a:spcPct val="0"/>
        </a:spcBef>
        <a:spcAft>
          <a:spcPct val="0"/>
        </a:spcAft>
        <a:defRPr sz="11900">
          <a:solidFill>
            <a:schemeClr val="tx2"/>
          </a:solidFill>
          <a:latin typeface="Arial Narrow" pitchFamily="34" charset="0"/>
        </a:defRPr>
      </a:lvl4pPr>
      <a:lvl5pPr algn="l" rtl="0" eaLnBrk="1" fontAlgn="base" hangingPunct="1">
        <a:spcBef>
          <a:spcPct val="0"/>
        </a:spcBef>
        <a:spcAft>
          <a:spcPct val="0"/>
        </a:spcAft>
        <a:defRPr sz="11900">
          <a:solidFill>
            <a:schemeClr val="tx2"/>
          </a:solidFill>
          <a:latin typeface="Arial Narrow" pitchFamily="34" charset="0"/>
        </a:defRPr>
      </a:lvl5pPr>
      <a:lvl6pPr marL="1600200" algn="l" rtl="0" eaLnBrk="1" fontAlgn="base" hangingPunct="1">
        <a:spcBef>
          <a:spcPct val="0"/>
        </a:spcBef>
        <a:spcAft>
          <a:spcPct val="0"/>
        </a:spcAft>
        <a:defRPr sz="11900">
          <a:solidFill>
            <a:schemeClr val="tx2"/>
          </a:solidFill>
          <a:latin typeface="Arial" charset="0"/>
        </a:defRPr>
      </a:lvl6pPr>
      <a:lvl7pPr marL="3200400" algn="l" rtl="0" eaLnBrk="1" fontAlgn="base" hangingPunct="1">
        <a:spcBef>
          <a:spcPct val="0"/>
        </a:spcBef>
        <a:spcAft>
          <a:spcPct val="0"/>
        </a:spcAft>
        <a:defRPr sz="11900">
          <a:solidFill>
            <a:schemeClr val="tx2"/>
          </a:solidFill>
          <a:latin typeface="Arial" charset="0"/>
        </a:defRPr>
      </a:lvl7pPr>
      <a:lvl8pPr marL="4800600" algn="l" rtl="0" eaLnBrk="1" fontAlgn="base" hangingPunct="1">
        <a:spcBef>
          <a:spcPct val="0"/>
        </a:spcBef>
        <a:spcAft>
          <a:spcPct val="0"/>
        </a:spcAft>
        <a:defRPr sz="11900">
          <a:solidFill>
            <a:schemeClr val="tx2"/>
          </a:solidFill>
          <a:latin typeface="Arial" charset="0"/>
        </a:defRPr>
      </a:lvl8pPr>
      <a:lvl9pPr marL="6400800" algn="l" rtl="0" eaLnBrk="1" fontAlgn="base" hangingPunct="1">
        <a:spcBef>
          <a:spcPct val="0"/>
        </a:spcBef>
        <a:spcAft>
          <a:spcPct val="0"/>
        </a:spcAft>
        <a:defRPr sz="11900">
          <a:solidFill>
            <a:schemeClr val="tx2"/>
          </a:solidFill>
          <a:latin typeface="Arial" charset="0"/>
        </a:defRPr>
      </a:lvl9pPr>
    </p:titleStyle>
    <p:bodyStyle>
      <a:lvl1pPr marL="1200150" indent="-1200150" algn="l" rtl="0" eaLnBrk="1" fontAlgn="base" hangingPunct="1">
        <a:spcBef>
          <a:spcPct val="20000"/>
        </a:spcBef>
        <a:spcAft>
          <a:spcPct val="0"/>
        </a:spcAft>
        <a:buClr>
          <a:srgbClr val="EE8616"/>
        </a:buClr>
        <a:buFont typeface="Wingdings" pitchFamily="2" charset="2"/>
        <a:buChar char="§"/>
        <a:defRPr sz="8400">
          <a:solidFill>
            <a:schemeClr val="tx1"/>
          </a:solidFill>
          <a:latin typeface="Roboto Thin"/>
          <a:ea typeface="+mn-ea"/>
          <a:cs typeface="Roboto Thin"/>
        </a:defRPr>
      </a:lvl1pPr>
      <a:lvl2pPr marL="2600325" indent="-1000125" algn="l" rtl="0" eaLnBrk="1" fontAlgn="base" hangingPunct="1">
        <a:spcBef>
          <a:spcPct val="20000"/>
        </a:spcBef>
        <a:spcAft>
          <a:spcPct val="0"/>
        </a:spcAft>
        <a:buClr>
          <a:srgbClr val="EE8616"/>
        </a:buClr>
        <a:buChar char="–"/>
        <a:defRPr sz="7000">
          <a:solidFill>
            <a:schemeClr val="tx1"/>
          </a:solidFill>
          <a:latin typeface="Roboto Thin"/>
          <a:cs typeface="Roboto Thin"/>
        </a:defRPr>
      </a:lvl2pPr>
      <a:lvl3pPr marL="4000500" indent="-800100" algn="l" rtl="0" eaLnBrk="1" fontAlgn="base" hangingPunct="1">
        <a:spcBef>
          <a:spcPct val="20000"/>
        </a:spcBef>
        <a:spcAft>
          <a:spcPct val="0"/>
        </a:spcAft>
        <a:buClr>
          <a:srgbClr val="EE8616"/>
        </a:buClr>
        <a:buChar char="•"/>
        <a:defRPr sz="7000">
          <a:solidFill>
            <a:schemeClr val="tx1"/>
          </a:solidFill>
          <a:latin typeface="Roboto Thin"/>
          <a:cs typeface="Roboto Thin"/>
        </a:defRPr>
      </a:lvl3pPr>
      <a:lvl4pPr marL="5600700" indent="-800100" algn="l" rtl="0" eaLnBrk="1" fontAlgn="base" hangingPunct="1">
        <a:spcBef>
          <a:spcPct val="20000"/>
        </a:spcBef>
        <a:spcAft>
          <a:spcPct val="0"/>
        </a:spcAft>
        <a:buClr>
          <a:srgbClr val="EE8616"/>
        </a:buClr>
        <a:buChar char="–"/>
        <a:defRPr sz="7000">
          <a:solidFill>
            <a:schemeClr val="tx1"/>
          </a:solidFill>
          <a:latin typeface="Roboto Thin"/>
          <a:cs typeface="Roboto Thin"/>
        </a:defRPr>
      </a:lvl4pPr>
      <a:lvl5pPr marL="7200900" indent="-800100" algn="l" rtl="0" eaLnBrk="1" fontAlgn="base" hangingPunct="1">
        <a:spcBef>
          <a:spcPct val="20000"/>
        </a:spcBef>
        <a:spcAft>
          <a:spcPct val="0"/>
        </a:spcAft>
        <a:buClr>
          <a:srgbClr val="EE8616"/>
        </a:buClr>
        <a:buChar char="»"/>
        <a:defRPr sz="7000">
          <a:solidFill>
            <a:schemeClr val="tx1"/>
          </a:solidFill>
          <a:latin typeface="Roboto Thin"/>
          <a:cs typeface="Roboto Thin"/>
        </a:defRPr>
      </a:lvl5pPr>
      <a:lvl6pPr marL="8801100" indent="-800100" algn="l" rtl="0" eaLnBrk="1" fontAlgn="base" hangingPunct="1">
        <a:spcBef>
          <a:spcPct val="20000"/>
        </a:spcBef>
        <a:spcAft>
          <a:spcPct val="0"/>
        </a:spcAft>
        <a:buChar char="»"/>
        <a:defRPr sz="7000">
          <a:solidFill>
            <a:schemeClr val="tx1"/>
          </a:solidFill>
          <a:latin typeface="+mn-lt"/>
        </a:defRPr>
      </a:lvl6pPr>
      <a:lvl7pPr marL="10401300" indent="-800100" algn="l" rtl="0" eaLnBrk="1" fontAlgn="base" hangingPunct="1">
        <a:spcBef>
          <a:spcPct val="20000"/>
        </a:spcBef>
        <a:spcAft>
          <a:spcPct val="0"/>
        </a:spcAft>
        <a:buChar char="»"/>
        <a:defRPr sz="7000">
          <a:solidFill>
            <a:schemeClr val="tx1"/>
          </a:solidFill>
          <a:latin typeface="+mn-lt"/>
        </a:defRPr>
      </a:lvl7pPr>
      <a:lvl8pPr marL="12001500" indent="-800100" algn="l" rtl="0" eaLnBrk="1" fontAlgn="base" hangingPunct="1">
        <a:spcBef>
          <a:spcPct val="20000"/>
        </a:spcBef>
        <a:spcAft>
          <a:spcPct val="0"/>
        </a:spcAft>
        <a:buChar char="»"/>
        <a:defRPr sz="7000">
          <a:solidFill>
            <a:schemeClr val="tx1"/>
          </a:solidFill>
          <a:latin typeface="+mn-lt"/>
        </a:defRPr>
      </a:lvl8pPr>
      <a:lvl9pPr marL="13601700" indent="-800100" algn="l" rtl="0" eaLnBrk="1" fontAlgn="base" hangingPunct="1">
        <a:spcBef>
          <a:spcPct val="20000"/>
        </a:spcBef>
        <a:spcAft>
          <a:spcPct val="0"/>
        </a:spcAft>
        <a:buChar char="»"/>
        <a:defRPr sz="7000">
          <a:solidFill>
            <a:schemeClr val="tx1"/>
          </a:solidFill>
          <a:latin typeface="+mn-lt"/>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70396"/>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1600200" rtl="0" eaLnBrk="1" latinLnBrk="0" hangingPunct="1">
        <a:spcBef>
          <a:spcPct val="0"/>
        </a:spcBef>
        <a:buNone/>
        <a:defRPr sz="15400" kern="1200">
          <a:solidFill>
            <a:schemeClr val="tx1"/>
          </a:solidFill>
          <a:latin typeface="+mj-lt"/>
          <a:ea typeface="+mj-ea"/>
          <a:cs typeface="+mj-cs"/>
        </a:defRPr>
      </a:lvl1pPr>
    </p:titleStyle>
    <p:bodyStyle>
      <a:lvl1pPr marL="1200150" indent="-1200150" algn="l" defTabSz="1600200" rtl="0" eaLnBrk="1" latinLnBrk="0" hangingPunct="1">
        <a:spcBef>
          <a:spcPct val="20000"/>
        </a:spcBef>
        <a:buFont typeface="Arial"/>
        <a:buChar char="•"/>
        <a:defRPr sz="11200" kern="1200">
          <a:solidFill>
            <a:schemeClr val="tx1"/>
          </a:solidFill>
          <a:latin typeface="+mn-lt"/>
          <a:ea typeface="+mn-ea"/>
          <a:cs typeface="+mn-cs"/>
        </a:defRPr>
      </a:lvl1pPr>
      <a:lvl2pPr marL="2600325" indent="-1000125" algn="l" defTabSz="1600200" rtl="0" eaLnBrk="1" latinLnBrk="0" hangingPunct="1">
        <a:spcBef>
          <a:spcPct val="20000"/>
        </a:spcBef>
        <a:buFont typeface="Arial"/>
        <a:buChar char="–"/>
        <a:defRPr sz="9800" kern="1200">
          <a:solidFill>
            <a:schemeClr val="tx1"/>
          </a:solidFill>
          <a:latin typeface="+mn-lt"/>
          <a:ea typeface="+mn-ea"/>
          <a:cs typeface="+mn-cs"/>
        </a:defRPr>
      </a:lvl2pPr>
      <a:lvl3pPr marL="4000500" indent="-800100" algn="l" defTabSz="1600200" rtl="0" eaLnBrk="1" latinLnBrk="0" hangingPunct="1">
        <a:spcBef>
          <a:spcPct val="20000"/>
        </a:spcBef>
        <a:buFont typeface="Arial"/>
        <a:buChar char="•"/>
        <a:defRPr sz="8400" kern="1200">
          <a:solidFill>
            <a:schemeClr val="tx1"/>
          </a:solidFill>
          <a:latin typeface="+mn-lt"/>
          <a:ea typeface="+mn-ea"/>
          <a:cs typeface="+mn-cs"/>
        </a:defRPr>
      </a:lvl3pPr>
      <a:lvl4pPr marL="5600700" indent="-800100" algn="l" defTabSz="1600200" rtl="0" eaLnBrk="1" latinLnBrk="0" hangingPunct="1">
        <a:spcBef>
          <a:spcPct val="20000"/>
        </a:spcBef>
        <a:buFont typeface="Arial"/>
        <a:buChar char="–"/>
        <a:defRPr sz="7000" kern="1200">
          <a:solidFill>
            <a:schemeClr val="tx1"/>
          </a:solidFill>
          <a:latin typeface="+mn-lt"/>
          <a:ea typeface="+mn-ea"/>
          <a:cs typeface="+mn-cs"/>
        </a:defRPr>
      </a:lvl4pPr>
      <a:lvl5pPr marL="7200900" indent="-800100" algn="l" defTabSz="1600200" rtl="0" eaLnBrk="1" latinLnBrk="0" hangingPunct="1">
        <a:spcBef>
          <a:spcPct val="20000"/>
        </a:spcBef>
        <a:buFont typeface="Arial"/>
        <a:buChar char="»"/>
        <a:defRPr sz="7000" kern="1200">
          <a:solidFill>
            <a:schemeClr val="tx1"/>
          </a:solidFill>
          <a:latin typeface="+mn-lt"/>
          <a:ea typeface="+mn-ea"/>
          <a:cs typeface="+mn-cs"/>
        </a:defRPr>
      </a:lvl5pPr>
      <a:lvl6pPr marL="8801100" indent="-800100" algn="l" defTabSz="1600200" rtl="0" eaLnBrk="1" latinLnBrk="0" hangingPunct="1">
        <a:spcBef>
          <a:spcPct val="20000"/>
        </a:spcBef>
        <a:buFont typeface="Arial"/>
        <a:buChar char="•"/>
        <a:defRPr sz="7000" kern="1200">
          <a:solidFill>
            <a:schemeClr val="tx1"/>
          </a:solidFill>
          <a:latin typeface="+mn-lt"/>
          <a:ea typeface="+mn-ea"/>
          <a:cs typeface="+mn-cs"/>
        </a:defRPr>
      </a:lvl6pPr>
      <a:lvl7pPr marL="10401300" indent="-800100" algn="l" defTabSz="1600200" rtl="0" eaLnBrk="1" latinLnBrk="0" hangingPunct="1">
        <a:spcBef>
          <a:spcPct val="20000"/>
        </a:spcBef>
        <a:buFont typeface="Arial"/>
        <a:buChar char="•"/>
        <a:defRPr sz="7000" kern="1200">
          <a:solidFill>
            <a:schemeClr val="tx1"/>
          </a:solidFill>
          <a:latin typeface="+mn-lt"/>
          <a:ea typeface="+mn-ea"/>
          <a:cs typeface="+mn-cs"/>
        </a:defRPr>
      </a:lvl7pPr>
      <a:lvl8pPr marL="12001500" indent="-800100" algn="l" defTabSz="1600200" rtl="0" eaLnBrk="1" latinLnBrk="0" hangingPunct="1">
        <a:spcBef>
          <a:spcPct val="20000"/>
        </a:spcBef>
        <a:buFont typeface="Arial"/>
        <a:buChar char="•"/>
        <a:defRPr sz="7000" kern="1200">
          <a:solidFill>
            <a:schemeClr val="tx1"/>
          </a:solidFill>
          <a:latin typeface="+mn-lt"/>
          <a:ea typeface="+mn-ea"/>
          <a:cs typeface="+mn-cs"/>
        </a:defRPr>
      </a:lvl8pPr>
      <a:lvl9pPr marL="13601700" indent="-800100" algn="l" defTabSz="1600200" rtl="0" eaLnBrk="1" latinLnBrk="0" hangingPunct="1">
        <a:spcBef>
          <a:spcPct val="20000"/>
        </a:spcBef>
        <a:buFont typeface="Arial"/>
        <a:buChar char="•"/>
        <a:defRPr sz="7000" kern="1200">
          <a:solidFill>
            <a:schemeClr val="tx1"/>
          </a:solidFill>
          <a:latin typeface="+mn-lt"/>
          <a:ea typeface="+mn-ea"/>
          <a:cs typeface="+mn-cs"/>
        </a:defRPr>
      </a:lvl9pPr>
    </p:bodyStyle>
    <p:otherStyle>
      <a:defPPr>
        <a:defRPr lang="en-US"/>
      </a:defPPr>
      <a:lvl1pPr marL="0" algn="l" defTabSz="1600200" rtl="0" eaLnBrk="1" latinLnBrk="0" hangingPunct="1">
        <a:defRPr sz="6300" kern="1200">
          <a:solidFill>
            <a:schemeClr val="tx1"/>
          </a:solidFill>
          <a:latin typeface="+mn-lt"/>
          <a:ea typeface="+mn-ea"/>
          <a:cs typeface="+mn-cs"/>
        </a:defRPr>
      </a:lvl1pPr>
      <a:lvl2pPr marL="1600200" algn="l" defTabSz="1600200" rtl="0" eaLnBrk="1" latinLnBrk="0" hangingPunct="1">
        <a:defRPr sz="6300" kern="1200">
          <a:solidFill>
            <a:schemeClr val="tx1"/>
          </a:solidFill>
          <a:latin typeface="+mn-lt"/>
          <a:ea typeface="+mn-ea"/>
          <a:cs typeface="+mn-cs"/>
        </a:defRPr>
      </a:lvl2pPr>
      <a:lvl3pPr marL="3200400" algn="l" defTabSz="1600200" rtl="0" eaLnBrk="1" latinLnBrk="0" hangingPunct="1">
        <a:defRPr sz="6300" kern="1200">
          <a:solidFill>
            <a:schemeClr val="tx1"/>
          </a:solidFill>
          <a:latin typeface="+mn-lt"/>
          <a:ea typeface="+mn-ea"/>
          <a:cs typeface="+mn-cs"/>
        </a:defRPr>
      </a:lvl3pPr>
      <a:lvl4pPr marL="4800600" algn="l" defTabSz="1600200" rtl="0" eaLnBrk="1" latinLnBrk="0" hangingPunct="1">
        <a:defRPr sz="6300" kern="1200">
          <a:solidFill>
            <a:schemeClr val="tx1"/>
          </a:solidFill>
          <a:latin typeface="+mn-lt"/>
          <a:ea typeface="+mn-ea"/>
          <a:cs typeface="+mn-cs"/>
        </a:defRPr>
      </a:lvl4pPr>
      <a:lvl5pPr marL="6400800" algn="l" defTabSz="1600200" rtl="0" eaLnBrk="1" latinLnBrk="0" hangingPunct="1">
        <a:defRPr sz="6300" kern="1200">
          <a:solidFill>
            <a:schemeClr val="tx1"/>
          </a:solidFill>
          <a:latin typeface="+mn-lt"/>
          <a:ea typeface="+mn-ea"/>
          <a:cs typeface="+mn-cs"/>
        </a:defRPr>
      </a:lvl5pPr>
      <a:lvl6pPr marL="8001000" algn="l" defTabSz="1600200" rtl="0" eaLnBrk="1" latinLnBrk="0" hangingPunct="1">
        <a:defRPr sz="6300" kern="1200">
          <a:solidFill>
            <a:schemeClr val="tx1"/>
          </a:solidFill>
          <a:latin typeface="+mn-lt"/>
          <a:ea typeface="+mn-ea"/>
          <a:cs typeface="+mn-cs"/>
        </a:defRPr>
      </a:lvl6pPr>
      <a:lvl7pPr marL="9601200" algn="l" defTabSz="1600200" rtl="0" eaLnBrk="1" latinLnBrk="0" hangingPunct="1">
        <a:defRPr sz="6300" kern="1200">
          <a:solidFill>
            <a:schemeClr val="tx1"/>
          </a:solidFill>
          <a:latin typeface="+mn-lt"/>
          <a:ea typeface="+mn-ea"/>
          <a:cs typeface="+mn-cs"/>
        </a:defRPr>
      </a:lvl7pPr>
      <a:lvl8pPr marL="11201400" algn="l" defTabSz="1600200" rtl="0" eaLnBrk="1" latinLnBrk="0" hangingPunct="1">
        <a:defRPr sz="6300" kern="1200">
          <a:solidFill>
            <a:schemeClr val="tx1"/>
          </a:solidFill>
          <a:latin typeface="+mn-lt"/>
          <a:ea typeface="+mn-ea"/>
          <a:cs typeface="+mn-cs"/>
        </a:defRPr>
      </a:lvl8pPr>
      <a:lvl9pPr marL="12801600" algn="l" defTabSz="1600200" rtl="0" eaLnBrk="1" latinLnBrk="0" hangingPunct="1">
        <a:defRPr sz="6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9170739"/>
            <a:ext cx="27603450" cy="44605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0275" y="13631334"/>
            <a:ext cx="27603450" cy="32489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2602825" y="47460750"/>
            <a:ext cx="7200900" cy="2726267"/>
          </a:xfrm>
          <a:prstGeom prst="rect">
            <a:avLst/>
          </a:prstGeom>
        </p:spPr>
        <p:txBody>
          <a:bodyPr vert="horz" lIns="91440" tIns="45720" rIns="91440" bIns="45720" rtlCol="0" anchor="ctr"/>
          <a:lstStyle>
            <a:lvl1pPr algn="r">
              <a:defRPr sz="3150" b="0" i="0">
                <a:solidFill>
                  <a:schemeClr val="tx1">
                    <a:tint val="75000"/>
                  </a:schemeClr>
                </a:solidFill>
                <a:latin typeface="Roboto Light" panose="02000000000000000000" pitchFamily="2" charset="0"/>
              </a:defRPr>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26716584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2400300" rtl="0" eaLnBrk="1" latinLnBrk="0" hangingPunct="1">
        <a:lnSpc>
          <a:spcPct val="90000"/>
        </a:lnSpc>
        <a:spcBef>
          <a:spcPct val="0"/>
        </a:spcBef>
        <a:buNone/>
        <a:defRPr sz="9450" b="1" i="0" kern="1200" cap="all" baseline="0">
          <a:solidFill>
            <a:schemeClr val="tx1"/>
          </a:solidFill>
          <a:latin typeface="+mj-lt"/>
          <a:ea typeface="+mj-ea"/>
          <a:cs typeface="Poppins" pitchFamily="2" charset="77"/>
        </a:defRPr>
      </a:lvl1pPr>
    </p:titleStyle>
    <p:bodyStyle>
      <a:lvl1pPr marL="0" indent="0" algn="l" defTabSz="2400300" rtl="0" eaLnBrk="1" latinLnBrk="0" hangingPunct="1">
        <a:lnSpc>
          <a:spcPct val="90000"/>
        </a:lnSpc>
        <a:spcBef>
          <a:spcPts val="263"/>
        </a:spcBef>
        <a:spcAft>
          <a:spcPts val="1313"/>
        </a:spcAft>
        <a:buFontTx/>
        <a:buNone/>
        <a:defRPr sz="7875" b="0" i="0" kern="1200" cap="all" baseline="0">
          <a:solidFill>
            <a:schemeClr val="tx1"/>
          </a:solidFill>
          <a:latin typeface="Poppins Light" pitchFamily="2" charset="77"/>
          <a:ea typeface="Roboto Light" panose="02000000000000000000" pitchFamily="2" charset="0"/>
          <a:cs typeface="Poppins Light" pitchFamily="2" charset="77"/>
        </a:defRPr>
      </a:lvl1pPr>
      <a:lvl2pPr marL="1800225" indent="-600075" algn="l" defTabSz="2400300" rtl="0" eaLnBrk="1" latinLnBrk="0" hangingPunct="1">
        <a:lnSpc>
          <a:spcPct val="90000"/>
        </a:lnSpc>
        <a:spcBef>
          <a:spcPts val="1313"/>
        </a:spcBef>
        <a:buFont typeface="Arial" panose="020B0604020202020204" pitchFamily="34" charset="0"/>
        <a:buChar char="•"/>
        <a:defRPr sz="4200"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3150394" indent="-750094" algn="l" defTabSz="2400300" rtl="0" eaLnBrk="1" latinLnBrk="0" hangingPunct="1">
        <a:lnSpc>
          <a:spcPct val="90000"/>
        </a:lnSpc>
        <a:spcBef>
          <a:spcPts val="1313"/>
        </a:spcBef>
        <a:buFont typeface="Arial" panose="020B0604020202020204" pitchFamily="34" charset="0"/>
        <a:buChar char="•"/>
        <a:defRPr sz="3675"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4200525" indent="-600075" algn="l" defTabSz="2400300" rtl="0" eaLnBrk="1" latinLnBrk="0" hangingPunct="1">
        <a:lnSpc>
          <a:spcPct val="90000"/>
        </a:lnSpc>
        <a:spcBef>
          <a:spcPts val="1313"/>
        </a:spcBef>
        <a:buFont typeface="Arial" panose="020B0604020202020204" pitchFamily="34" charset="0"/>
        <a:buChar char="•"/>
        <a:defRPr sz="3675"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5400675" indent="-600075" algn="l" defTabSz="2400300" rtl="0" eaLnBrk="1" latinLnBrk="0" hangingPunct="1">
        <a:lnSpc>
          <a:spcPct val="90000"/>
        </a:lnSpc>
        <a:spcBef>
          <a:spcPts val="1313"/>
        </a:spcBef>
        <a:buFont typeface="Arial" panose="020B0604020202020204" pitchFamily="34" charset="0"/>
        <a:buChar char="•"/>
        <a:defRPr sz="3675"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660082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6pPr>
      <a:lvl7pPr marL="780097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7pPr>
      <a:lvl8pPr marL="900112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8pPr>
      <a:lvl9pPr marL="1020127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9pPr>
    </p:bodyStyle>
    <p:otherStyle>
      <a:defPPr>
        <a:defRPr lang="en-US"/>
      </a:defPPr>
      <a:lvl1pPr marL="0" algn="l" defTabSz="2400300" rtl="0" eaLnBrk="1" latinLnBrk="0" hangingPunct="1">
        <a:defRPr sz="4725" kern="1200">
          <a:solidFill>
            <a:schemeClr val="tx1"/>
          </a:solidFill>
          <a:latin typeface="+mn-lt"/>
          <a:ea typeface="+mn-ea"/>
          <a:cs typeface="+mn-cs"/>
        </a:defRPr>
      </a:lvl1pPr>
      <a:lvl2pPr marL="1200150" algn="l" defTabSz="2400300" rtl="0" eaLnBrk="1" latinLnBrk="0" hangingPunct="1">
        <a:defRPr sz="4725" kern="1200">
          <a:solidFill>
            <a:schemeClr val="tx1"/>
          </a:solidFill>
          <a:latin typeface="+mn-lt"/>
          <a:ea typeface="+mn-ea"/>
          <a:cs typeface="+mn-cs"/>
        </a:defRPr>
      </a:lvl2pPr>
      <a:lvl3pPr marL="2400300" algn="l" defTabSz="2400300" rtl="0" eaLnBrk="1" latinLnBrk="0" hangingPunct="1">
        <a:defRPr sz="4725" kern="1200">
          <a:solidFill>
            <a:schemeClr val="tx1"/>
          </a:solidFill>
          <a:latin typeface="+mn-lt"/>
          <a:ea typeface="+mn-ea"/>
          <a:cs typeface="+mn-cs"/>
        </a:defRPr>
      </a:lvl3pPr>
      <a:lvl4pPr marL="3600450" algn="l" defTabSz="2400300" rtl="0" eaLnBrk="1" latinLnBrk="0" hangingPunct="1">
        <a:defRPr sz="4725" kern="1200">
          <a:solidFill>
            <a:schemeClr val="tx1"/>
          </a:solidFill>
          <a:latin typeface="+mn-lt"/>
          <a:ea typeface="+mn-ea"/>
          <a:cs typeface="+mn-cs"/>
        </a:defRPr>
      </a:lvl4pPr>
      <a:lvl5pPr marL="4800600" algn="l" defTabSz="2400300" rtl="0" eaLnBrk="1" latinLnBrk="0" hangingPunct="1">
        <a:defRPr sz="4725" kern="1200">
          <a:solidFill>
            <a:schemeClr val="tx1"/>
          </a:solidFill>
          <a:latin typeface="+mn-lt"/>
          <a:ea typeface="+mn-ea"/>
          <a:cs typeface="+mn-cs"/>
        </a:defRPr>
      </a:lvl5pPr>
      <a:lvl6pPr marL="6000750" algn="l" defTabSz="2400300" rtl="0" eaLnBrk="1" latinLnBrk="0" hangingPunct="1">
        <a:defRPr sz="4725" kern="1200">
          <a:solidFill>
            <a:schemeClr val="tx1"/>
          </a:solidFill>
          <a:latin typeface="+mn-lt"/>
          <a:ea typeface="+mn-ea"/>
          <a:cs typeface="+mn-cs"/>
        </a:defRPr>
      </a:lvl6pPr>
      <a:lvl7pPr marL="7200900" algn="l" defTabSz="2400300" rtl="0" eaLnBrk="1" latinLnBrk="0" hangingPunct="1">
        <a:defRPr sz="4725" kern="1200">
          <a:solidFill>
            <a:schemeClr val="tx1"/>
          </a:solidFill>
          <a:latin typeface="+mn-lt"/>
          <a:ea typeface="+mn-ea"/>
          <a:cs typeface="+mn-cs"/>
        </a:defRPr>
      </a:lvl7pPr>
      <a:lvl8pPr marL="8401050" algn="l" defTabSz="2400300" rtl="0" eaLnBrk="1" latinLnBrk="0" hangingPunct="1">
        <a:defRPr sz="4725" kern="1200">
          <a:solidFill>
            <a:schemeClr val="tx1"/>
          </a:solidFill>
          <a:latin typeface="+mn-lt"/>
          <a:ea typeface="+mn-ea"/>
          <a:cs typeface="+mn-cs"/>
        </a:defRPr>
      </a:lvl8pPr>
      <a:lvl9pPr marL="9601200" algn="l" defTabSz="2400300" rtl="0" eaLnBrk="1" latinLnBrk="0" hangingPunct="1">
        <a:defRPr sz="47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emf"/><Relationship Id="rId12"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23.emf"/><Relationship Id="rId11" Type="http://schemas.openxmlformats.org/officeDocument/2006/relationships/image" Target="../media/image28.png"/><Relationship Id="rId5" Type="http://schemas.openxmlformats.org/officeDocument/2006/relationships/image" Target="../media/image22.emf"/><Relationship Id="rId15" Type="http://schemas.openxmlformats.org/officeDocument/2006/relationships/image" Target="../media/image32.svg"/><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BF5E77F-BCE9-10B3-8902-1273633501F3}"/>
              </a:ext>
            </a:extLst>
          </p:cNvPr>
          <p:cNvSpPr/>
          <p:nvPr/>
        </p:nvSpPr>
        <p:spPr>
          <a:xfrm>
            <a:off x="16645803" y="43941242"/>
            <a:ext cx="14780540" cy="344039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EEE4039-02E2-F946-1181-8E47B1D299BE}"/>
              </a:ext>
            </a:extLst>
          </p:cNvPr>
          <p:cNvSpPr/>
          <p:nvPr/>
        </p:nvSpPr>
        <p:spPr>
          <a:xfrm>
            <a:off x="0" y="10706100"/>
            <a:ext cx="32004000" cy="4100146"/>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A07E271-61C7-408E-6CD6-B76B0610C5CE}"/>
              </a:ext>
            </a:extLst>
          </p:cNvPr>
          <p:cNvSpPr/>
          <p:nvPr/>
        </p:nvSpPr>
        <p:spPr>
          <a:xfrm>
            <a:off x="0" y="0"/>
            <a:ext cx="32004000" cy="1070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1254879" y="21926065"/>
            <a:ext cx="14425748" cy="3689344"/>
          </a:xfrm>
          <a:prstGeom prst="rect">
            <a:avLst/>
          </a:prstGeom>
          <a:noFill/>
        </p:spPr>
        <p:txBody>
          <a:bodyPr wrap="square" lIns="104013" tIns="52007" rIns="104013" bIns="52007" rtlCol="0">
            <a:spAutoFit/>
          </a:bodyPr>
          <a:lstStyle/>
          <a:p>
            <a:pPr>
              <a:lnSpc>
                <a:spcPts val="4500"/>
              </a:lnSpc>
              <a:spcBef>
                <a:spcPts val="3600"/>
              </a:spcBef>
              <a:spcAft>
                <a:spcPts val="1200"/>
              </a:spcAft>
            </a:pPr>
            <a:r>
              <a:rPr lang="en-US" sz="3500" b="1" dirty="0">
                <a:latin typeface="Poppins" pitchFamily="2" charset="77"/>
                <a:ea typeface="Arial" charset="0"/>
                <a:cs typeface="Poppins" pitchFamily="2" charset="77"/>
              </a:rPr>
              <a:t>INTERVENTION DESCRIPTION</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The Adolescents 360 (A360) project </a:t>
            </a:r>
            <a:r>
              <a:rPr lang="en-US" sz="35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layered economic empowerment components onto its existing SRHR interventions for adolescent girls aged 15-19. </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The project piloted these integrated models across three geographies – Ethiopia, southern Nigeria, and northern Nigeria. </a:t>
            </a:r>
          </a:p>
        </p:txBody>
      </p:sp>
      <p:sp>
        <p:nvSpPr>
          <p:cNvPr id="28" name="TextBox 27"/>
          <p:cNvSpPr txBox="1"/>
          <p:nvPr/>
        </p:nvSpPr>
        <p:spPr>
          <a:xfrm>
            <a:off x="1186156" y="36208160"/>
            <a:ext cx="14425748" cy="7151831"/>
          </a:xfrm>
          <a:prstGeom prst="rect">
            <a:avLst/>
          </a:prstGeom>
          <a:noFill/>
        </p:spPr>
        <p:txBody>
          <a:bodyPr wrap="square" lIns="104013" tIns="52007" rIns="104013" bIns="52007" rtlCol="0">
            <a:spAutoFit/>
          </a:bodyPr>
          <a:lstStyle/>
          <a:p>
            <a:pPr>
              <a:lnSpc>
                <a:spcPts val="4500"/>
              </a:lnSpc>
              <a:spcAft>
                <a:spcPts val="1200"/>
              </a:spcAft>
            </a:pPr>
            <a:r>
              <a:rPr lang="en-US" sz="3500" b="1" dirty="0">
                <a:latin typeface="Poppins" pitchFamily="2" charset="77"/>
                <a:ea typeface="Arial" charset="0"/>
                <a:cs typeface="Poppins" pitchFamily="2" charset="77"/>
              </a:rPr>
              <a:t>METHODS</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We employed </a:t>
            </a:r>
            <a:r>
              <a:rPr lang="en-US" sz="35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a mixed methods quasi-experimental design with an intervention group receiving the integrated intervention and a similarly sized comparison group receiving only the SRHR intervention.</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Baseline quantitative survey prior to intervention exposure and an endline nine months after for the same participants. </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Difference in difference analyses conducted for quantitative survey data, adjusting for control variables. </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In-depth interviews conducted with 70 AGYW across the geographies at endline to assess participant experience with the intervention.</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Thematic analyses conducted through two rounds of inductive / deductive coding process to generate primary themes. </a:t>
            </a:r>
          </a:p>
        </p:txBody>
      </p:sp>
      <p:sp>
        <p:nvSpPr>
          <p:cNvPr id="4" name="TextBox 3"/>
          <p:cNvSpPr txBox="1"/>
          <p:nvPr/>
        </p:nvSpPr>
        <p:spPr>
          <a:xfrm>
            <a:off x="1145663" y="1347073"/>
            <a:ext cx="28713977" cy="7723909"/>
          </a:xfrm>
          <a:prstGeom prst="rect">
            <a:avLst/>
          </a:prstGeom>
          <a:noFill/>
        </p:spPr>
        <p:txBody>
          <a:bodyPr wrap="square" rtlCol="0">
            <a:spAutoFit/>
          </a:bodyPr>
          <a:lstStyle/>
          <a:p>
            <a:pPr>
              <a:lnSpc>
                <a:spcPct val="90000"/>
              </a:lnSpc>
            </a:pPr>
            <a:r>
              <a:rPr lang="en-US" sz="11000" b="1" dirty="0">
                <a:solidFill>
                  <a:schemeClr val="bg1"/>
                </a:solidFill>
                <a:latin typeface="Poppins SemiBold" pitchFamily="2" charset="77"/>
                <a:cs typeface="Poppins SemiBold" pitchFamily="2" charset="77"/>
              </a:rPr>
              <a:t>Delivery of effective integrated SRHR and economic empowerment programming for adolescents: recommendations from an evaluation of three integrated interventions</a:t>
            </a:r>
            <a:endParaRPr lang="en-US" sz="11000" b="1" dirty="0">
              <a:solidFill>
                <a:schemeClr val="bg1"/>
              </a:solidFill>
              <a:latin typeface="Poppins SemiBold" pitchFamily="2" charset="77"/>
              <a:ea typeface="Roboto" panose="02000000000000000000" pitchFamily="2" charset="0"/>
              <a:cs typeface="Poppins SemiBold" pitchFamily="2" charset="77"/>
            </a:endParaRPr>
          </a:p>
        </p:txBody>
      </p:sp>
      <p:pic>
        <p:nvPicPr>
          <p:cNvPr id="39" name="Picture 38" descr="Shape&#10;&#10;Description automatically generated with medium confidence">
            <a:extLst>
              <a:ext uri="{FF2B5EF4-FFF2-40B4-BE49-F238E27FC236}">
                <a16:creationId xmlns:a16="http://schemas.microsoft.com/office/drawing/2014/main" id="{85D7FA08-15D8-12CF-527A-E2F22F5A0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21280" y="48532902"/>
            <a:ext cx="2073796" cy="1949935"/>
          </a:xfrm>
          <a:prstGeom prst="rect">
            <a:avLst/>
          </a:prstGeom>
        </p:spPr>
      </p:pic>
      <p:sp>
        <p:nvSpPr>
          <p:cNvPr id="54" name="TextBox 53"/>
          <p:cNvSpPr txBox="1"/>
          <p:nvPr/>
        </p:nvSpPr>
        <p:spPr>
          <a:xfrm>
            <a:off x="16645803" y="36714521"/>
            <a:ext cx="14682585" cy="6962676"/>
          </a:xfrm>
          <a:prstGeom prst="rect">
            <a:avLst/>
          </a:prstGeom>
          <a:noFill/>
        </p:spPr>
        <p:txBody>
          <a:bodyPr wrap="square" lIns="104013" tIns="52007" rIns="104013" bIns="52007" rtlCol="0">
            <a:spAutoFit/>
          </a:bodyPr>
          <a:lstStyle/>
          <a:p>
            <a:pPr>
              <a:lnSpc>
                <a:spcPts val="4500"/>
              </a:lnSpc>
              <a:spcAft>
                <a:spcPts val="1800"/>
              </a:spcAft>
            </a:pPr>
            <a:r>
              <a:rPr lang="en-US" sz="3500" b="1" dirty="0">
                <a:latin typeface="Poppins" pitchFamily="2" charset="77"/>
                <a:ea typeface="Arial" charset="0"/>
                <a:cs typeface="Poppins" pitchFamily="2" charset="77"/>
              </a:rPr>
              <a:t>PROGRAM IMPLICATIONS</a:t>
            </a:r>
          </a:p>
          <a:p>
            <a:pPr marL="457200" indent="-457200">
              <a:lnSpc>
                <a:spcPts val="4500"/>
              </a:lnSpc>
              <a:spcAft>
                <a:spcPts val="1200"/>
              </a:spcAft>
              <a:buFont typeface="Arial" panose="020B0604020202020204" pitchFamily="34" charset="0"/>
              <a:buChar char="•"/>
            </a:pPr>
            <a:r>
              <a:rPr lang="en-US" sz="3600" b="1" dirty="0">
                <a:solidFill>
                  <a:schemeClr val="accent4"/>
                </a:solidFill>
              </a:rPr>
              <a:t>Consistent emphasis on SRHR throughout the combined intervention </a:t>
            </a:r>
            <a:r>
              <a:rPr lang="en-US" sz="3600" dirty="0"/>
              <a:t>(such as in northern Nigeria) offered multiple opportunities for girls to reflect on and access services, contributing to greater uptake.</a:t>
            </a:r>
          </a:p>
          <a:p>
            <a:pPr marL="457200" indent="-457200">
              <a:lnSpc>
                <a:spcPts val="4500"/>
              </a:lnSpc>
              <a:spcAft>
                <a:spcPts val="1200"/>
              </a:spcAft>
              <a:buFont typeface="Arial" panose="020B0604020202020204" pitchFamily="34" charset="0"/>
              <a:buChar char="•"/>
            </a:pPr>
            <a:r>
              <a:rPr lang="en-US" sz="3600" dirty="0"/>
              <a:t>In contrast, </a:t>
            </a:r>
            <a:r>
              <a:rPr lang="en-US" sz="3600" b="1" dirty="0">
                <a:solidFill>
                  <a:schemeClr val="accent4"/>
                </a:solidFill>
              </a:rPr>
              <a:t>using SRHR only as an entry point into the economic empowerment component </a:t>
            </a:r>
            <a:r>
              <a:rPr lang="en-US" sz="3600" dirty="0"/>
              <a:t>(such as in Ethiopia) could have resulted in more limited additive value to the combined intervention. </a:t>
            </a:r>
          </a:p>
          <a:p>
            <a:pPr marL="457200" indent="-457200">
              <a:lnSpc>
                <a:spcPts val="4500"/>
              </a:lnSpc>
              <a:spcAft>
                <a:spcPts val="1200"/>
              </a:spcAft>
              <a:buFont typeface="Arial" panose="020B0604020202020204" pitchFamily="34" charset="0"/>
              <a:buChar char="•"/>
            </a:pPr>
            <a:r>
              <a:rPr lang="en-US" sz="3600" b="1" dirty="0">
                <a:solidFill>
                  <a:schemeClr val="accent4"/>
                </a:solidFill>
              </a:rPr>
              <a:t>Complexity of working with unmarried AGYW</a:t>
            </a:r>
            <a:r>
              <a:rPr lang="en-US" sz="3600" dirty="0"/>
              <a:t>, whose contraceptive needs map be more episodic, requires a unique approach. Future intent to use may be a meaningful interim outcome in contexts where immediate use is less likely.</a:t>
            </a:r>
          </a:p>
        </p:txBody>
      </p:sp>
      <p:grpSp>
        <p:nvGrpSpPr>
          <p:cNvPr id="74" name="Group 73">
            <a:extLst>
              <a:ext uri="{FF2B5EF4-FFF2-40B4-BE49-F238E27FC236}">
                <a16:creationId xmlns:a16="http://schemas.microsoft.com/office/drawing/2014/main" id="{2854EB7E-72A2-EDB4-CF42-C4DC550BEA78}"/>
              </a:ext>
            </a:extLst>
          </p:cNvPr>
          <p:cNvGrpSpPr/>
          <p:nvPr/>
        </p:nvGrpSpPr>
        <p:grpSpPr>
          <a:xfrm>
            <a:off x="9585120" y="48486282"/>
            <a:ext cx="7470790" cy="1631216"/>
            <a:chOff x="6705278" y="48521912"/>
            <a:chExt cx="7470790" cy="1631216"/>
          </a:xfrm>
        </p:grpSpPr>
        <p:sp>
          <p:nvSpPr>
            <p:cNvPr id="61" name="Rectangle 60">
              <a:extLst>
                <a:ext uri="{FF2B5EF4-FFF2-40B4-BE49-F238E27FC236}">
                  <a16:creationId xmlns:a16="http://schemas.microsoft.com/office/drawing/2014/main" id="{F1C3250D-84E4-A6F2-68B7-A2D52E9EE267}"/>
                </a:ext>
              </a:extLst>
            </p:cNvPr>
            <p:cNvSpPr>
              <a:spLocks noChangeArrowheads="1"/>
            </p:cNvSpPr>
            <p:nvPr/>
          </p:nvSpPr>
          <p:spPr bwMode="auto">
            <a:xfrm>
              <a:off x="7506107" y="48521912"/>
              <a:ext cx="666996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u="none" strike="noStrike" cap="none" normalizeH="0" baseline="0" dirty="0">
                  <a:ln>
                    <a:noFill/>
                  </a:ln>
                  <a:effectLst/>
                  <a:latin typeface="Poppins" pitchFamily="2" charset="77"/>
                  <a:cs typeface="Poppins" pitchFamily="2" charset="77"/>
                </a:rPr>
                <a:t>FOLLOW US </a:t>
              </a:r>
              <a:endParaRPr lang="en-US" altLang="en-US" sz="3600" b="1" dirty="0">
                <a:latin typeface="Poppins" pitchFamily="2" charset="77"/>
                <a:cs typeface="Poppins" pitchFamily="2" charset="77"/>
              </a:endParaRPr>
            </a:p>
            <a:p>
              <a:pPr marR="0" lvl="0" indent="0" defTabSz="914400" eaLnBrk="0" fontAlgn="base" hangingPunct="0">
                <a:lnSpc>
                  <a:spcPct val="100000"/>
                </a:lnSpc>
                <a:spcBef>
                  <a:spcPct val="0"/>
                </a:spcBef>
                <a:spcAft>
                  <a:spcPct val="0"/>
                </a:spcAft>
                <a:buClrTx/>
                <a:buSzTx/>
                <a:buFontTx/>
                <a:buNone/>
                <a:tabLst/>
              </a:pPr>
              <a:r>
                <a:rPr lang="en-US" altLang="en-US" sz="3200" dirty="0">
                  <a:latin typeface="Poppins Light" pitchFamily="2" charset="77"/>
                  <a:cs typeface="Poppins Light" pitchFamily="2" charset="77"/>
                </a:rPr>
                <a:t>POPULATION-SERVICEINTERNATIONAL </a:t>
              </a:r>
            </a:p>
          </p:txBody>
        </p:sp>
        <p:pic>
          <p:nvPicPr>
            <p:cNvPr id="62" name="Picture 61">
              <a:extLst>
                <a:ext uri="{FF2B5EF4-FFF2-40B4-BE49-F238E27FC236}">
                  <a16:creationId xmlns:a16="http://schemas.microsoft.com/office/drawing/2014/main" id="{2992A849-6023-12BA-FEB3-154A9AD915CC}"/>
                </a:ext>
              </a:extLst>
            </p:cNvPr>
            <p:cNvPicPr>
              <a:picLocks noChangeAspect="1"/>
            </p:cNvPicPr>
            <p:nvPr/>
          </p:nvPicPr>
          <p:blipFill>
            <a:blip r:embed="rId4">
              <a:biLevel thresh="25000"/>
            </a:blip>
            <a:stretch>
              <a:fillRect/>
            </a:stretch>
          </p:blipFill>
          <p:spPr>
            <a:xfrm>
              <a:off x="6705278" y="48604199"/>
              <a:ext cx="603997" cy="603997"/>
            </a:xfrm>
            <a:prstGeom prst="rect">
              <a:avLst/>
            </a:prstGeom>
          </p:spPr>
        </p:pic>
      </p:grpSp>
      <p:grpSp>
        <p:nvGrpSpPr>
          <p:cNvPr id="72" name="Group 71">
            <a:extLst>
              <a:ext uri="{FF2B5EF4-FFF2-40B4-BE49-F238E27FC236}">
                <a16:creationId xmlns:a16="http://schemas.microsoft.com/office/drawing/2014/main" id="{EBB1EFA0-3376-6F74-1582-E27174F60742}"/>
              </a:ext>
            </a:extLst>
          </p:cNvPr>
          <p:cNvGrpSpPr/>
          <p:nvPr/>
        </p:nvGrpSpPr>
        <p:grpSpPr>
          <a:xfrm>
            <a:off x="4652000" y="48504196"/>
            <a:ext cx="4230354" cy="1138773"/>
            <a:chOff x="6722530" y="47268356"/>
            <a:chExt cx="4230354" cy="1138773"/>
          </a:xfrm>
        </p:grpSpPr>
        <p:sp>
          <p:nvSpPr>
            <p:cNvPr id="63" name="Rectangle 62">
              <a:extLst>
                <a:ext uri="{FF2B5EF4-FFF2-40B4-BE49-F238E27FC236}">
                  <a16:creationId xmlns:a16="http://schemas.microsoft.com/office/drawing/2014/main" id="{D061C684-9BB0-8F37-E80F-DD3A55D661D3}"/>
                </a:ext>
              </a:extLst>
            </p:cNvPr>
            <p:cNvSpPr>
              <a:spLocks noChangeArrowheads="1"/>
            </p:cNvSpPr>
            <p:nvPr/>
          </p:nvSpPr>
          <p:spPr bwMode="auto">
            <a:xfrm>
              <a:off x="7506107" y="47268356"/>
              <a:ext cx="344677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u="none" strike="noStrike" cap="none" normalizeH="0" baseline="0" dirty="0">
                  <a:ln>
                    <a:noFill/>
                  </a:ln>
                  <a:effectLst/>
                  <a:latin typeface="Poppins" pitchFamily="2" charset="77"/>
                  <a:cs typeface="Poppins" pitchFamily="2" charset="77"/>
                </a:rPr>
                <a:t>LIKE US </a:t>
              </a:r>
              <a:endParaRPr lang="en-US" altLang="en-US" sz="3600" b="1" dirty="0">
                <a:latin typeface="Poppins" pitchFamily="2" charset="77"/>
                <a:cs typeface="Poppins"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u="none" strike="noStrike" cap="none" normalizeH="0" baseline="0" dirty="0">
                  <a:ln>
                    <a:noFill/>
                  </a:ln>
                  <a:effectLst/>
                  <a:latin typeface="Poppins Light" pitchFamily="2" charset="77"/>
                  <a:cs typeface="Poppins Light" pitchFamily="2" charset="77"/>
                </a:rPr>
                <a:t>PSIHEALTHYLIVES </a:t>
              </a:r>
            </a:p>
          </p:txBody>
        </p:sp>
        <p:pic>
          <p:nvPicPr>
            <p:cNvPr id="64" name="Picture 63">
              <a:extLst>
                <a:ext uri="{FF2B5EF4-FFF2-40B4-BE49-F238E27FC236}">
                  <a16:creationId xmlns:a16="http://schemas.microsoft.com/office/drawing/2014/main" id="{90DC7276-DCFF-31D9-C053-4DD7F4851819}"/>
                </a:ext>
              </a:extLst>
            </p:cNvPr>
            <p:cNvPicPr>
              <a:picLocks noChangeAspect="1"/>
            </p:cNvPicPr>
            <p:nvPr/>
          </p:nvPicPr>
          <p:blipFill>
            <a:blip r:embed="rId5">
              <a:biLevel thresh="25000"/>
            </a:blip>
            <a:stretch>
              <a:fillRect/>
            </a:stretch>
          </p:blipFill>
          <p:spPr>
            <a:xfrm>
              <a:off x="6722530" y="47328709"/>
              <a:ext cx="603997" cy="603997"/>
            </a:xfrm>
            <a:prstGeom prst="rect">
              <a:avLst/>
            </a:prstGeom>
          </p:spPr>
        </p:pic>
      </p:grpSp>
      <p:grpSp>
        <p:nvGrpSpPr>
          <p:cNvPr id="73" name="Group 72">
            <a:extLst>
              <a:ext uri="{FF2B5EF4-FFF2-40B4-BE49-F238E27FC236}">
                <a16:creationId xmlns:a16="http://schemas.microsoft.com/office/drawing/2014/main" id="{90496B48-763C-850B-8C93-3A1A1F24D4A3}"/>
              </a:ext>
            </a:extLst>
          </p:cNvPr>
          <p:cNvGrpSpPr/>
          <p:nvPr/>
        </p:nvGrpSpPr>
        <p:grpSpPr>
          <a:xfrm>
            <a:off x="1336376" y="48546861"/>
            <a:ext cx="2827346" cy="1138773"/>
            <a:chOff x="1942666" y="47657181"/>
            <a:chExt cx="2827346" cy="1138773"/>
          </a:xfrm>
        </p:grpSpPr>
        <p:sp>
          <p:nvSpPr>
            <p:cNvPr id="67" name="Rectangle 66">
              <a:extLst>
                <a:ext uri="{FF2B5EF4-FFF2-40B4-BE49-F238E27FC236}">
                  <a16:creationId xmlns:a16="http://schemas.microsoft.com/office/drawing/2014/main" id="{2CC445C6-941D-8AB7-AE22-B62FDFEC2BCA}"/>
                </a:ext>
              </a:extLst>
            </p:cNvPr>
            <p:cNvSpPr/>
            <p:nvPr/>
          </p:nvSpPr>
          <p:spPr>
            <a:xfrm>
              <a:off x="2743495" y="47657181"/>
              <a:ext cx="2026517" cy="1138773"/>
            </a:xfrm>
            <a:prstGeom prst="rect">
              <a:avLst/>
            </a:prstGeom>
          </p:spPr>
          <p:txBody>
            <a:bodyPr wrap="none">
              <a:spAutoFit/>
            </a:bodyPr>
            <a:lstStyle/>
            <a:p>
              <a:r>
                <a:rPr lang="en-US" altLang="en-US" sz="3600" b="1" dirty="0">
                  <a:latin typeface="Poppins" pitchFamily="2" charset="77"/>
                  <a:cs typeface="Poppins" pitchFamily="2" charset="77"/>
                </a:rPr>
                <a:t>VISIT US</a:t>
              </a:r>
            </a:p>
            <a:p>
              <a:r>
                <a:rPr lang="en-US" altLang="en-US" sz="3200" dirty="0">
                  <a:latin typeface="Poppins Light" pitchFamily="2" charset="77"/>
                  <a:cs typeface="Poppins Light" pitchFamily="2" charset="77"/>
                </a:rPr>
                <a:t>PSI.ORG</a:t>
              </a:r>
              <a:endParaRPr lang="en-US" sz="3200" dirty="0">
                <a:latin typeface="Poppins Light" pitchFamily="2" charset="77"/>
                <a:cs typeface="Poppins Light" pitchFamily="2" charset="77"/>
              </a:endParaRPr>
            </a:p>
          </p:txBody>
        </p:sp>
        <p:grpSp>
          <p:nvGrpSpPr>
            <p:cNvPr id="68" name="Group 67">
              <a:extLst>
                <a:ext uri="{FF2B5EF4-FFF2-40B4-BE49-F238E27FC236}">
                  <a16:creationId xmlns:a16="http://schemas.microsoft.com/office/drawing/2014/main" id="{6B626847-542A-0617-D37C-48664FFE3F63}"/>
                </a:ext>
              </a:extLst>
            </p:cNvPr>
            <p:cNvGrpSpPr/>
            <p:nvPr/>
          </p:nvGrpSpPr>
          <p:grpSpPr>
            <a:xfrm>
              <a:off x="1942666" y="47710607"/>
              <a:ext cx="603997" cy="603997"/>
              <a:chOff x="2395133" y="6751605"/>
              <a:chExt cx="914400" cy="914399"/>
            </a:xfrm>
          </p:grpSpPr>
          <p:sp>
            <p:nvSpPr>
              <p:cNvPr id="69" name="Oval 68">
                <a:extLst>
                  <a:ext uri="{FF2B5EF4-FFF2-40B4-BE49-F238E27FC236}">
                    <a16:creationId xmlns:a16="http://schemas.microsoft.com/office/drawing/2014/main" id="{185B7977-12F5-6C94-E342-566C2F69DAA0}"/>
                  </a:ext>
                </a:extLst>
              </p:cNvPr>
              <p:cNvSpPr/>
              <p:nvPr/>
            </p:nvSpPr>
            <p:spPr>
              <a:xfrm>
                <a:off x="2438400" y="6821572"/>
                <a:ext cx="827867" cy="83708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0" name="Picture 69">
                <a:extLst>
                  <a:ext uri="{FF2B5EF4-FFF2-40B4-BE49-F238E27FC236}">
                    <a16:creationId xmlns:a16="http://schemas.microsoft.com/office/drawing/2014/main" id="{1AB0DE03-AFCD-2C48-C28B-D17EF2C7E8BB}"/>
                  </a:ext>
                </a:extLst>
              </p:cNvPr>
              <p:cNvPicPr>
                <a:picLocks noChangeAspect="1"/>
              </p:cNvPicPr>
              <p:nvPr/>
            </p:nvPicPr>
            <p:blipFill>
              <a:blip r:embed="rId6"/>
              <a:stretch>
                <a:fillRect/>
              </a:stretch>
            </p:blipFill>
            <p:spPr>
              <a:xfrm>
                <a:off x="2395133" y="6751605"/>
                <a:ext cx="914400" cy="914399"/>
              </a:xfrm>
              <a:prstGeom prst="rect">
                <a:avLst/>
              </a:prstGeom>
            </p:spPr>
          </p:pic>
        </p:grpSp>
      </p:grpSp>
      <p:sp>
        <p:nvSpPr>
          <p:cNvPr id="18" name="TextBox 17">
            <a:extLst>
              <a:ext uri="{FF2B5EF4-FFF2-40B4-BE49-F238E27FC236}">
                <a16:creationId xmlns:a16="http://schemas.microsoft.com/office/drawing/2014/main" id="{94D7AFA1-42E4-4204-7409-3085722E8830}"/>
              </a:ext>
            </a:extLst>
          </p:cNvPr>
          <p:cNvSpPr txBox="1"/>
          <p:nvPr/>
        </p:nvSpPr>
        <p:spPr>
          <a:xfrm>
            <a:off x="1219200" y="10924517"/>
            <a:ext cx="29641802" cy="3670236"/>
          </a:xfrm>
          <a:prstGeom prst="rect">
            <a:avLst/>
          </a:prstGeom>
          <a:noFill/>
        </p:spPr>
        <p:txBody>
          <a:bodyPr wrap="square">
            <a:spAutoFit/>
          </a:bodyPr>
          <a:lstStyle/>
          <a:p>
            <a:pPr>
              <a:lnSpc>
                <a:spcPts val="4500"/>
              </a:lnSpc>
              <a:spcAft>
                <a:spcPts val="600"/>
              </a:spcAft>
            </a:pPr>
            <a:r>
              <a:rPr lang="en-GB" sz="3500" b="1" dirty="0">
                <a:latin typeface="Poppins" pitchFamily="2" charset="77"/>
                <a:ea typeface="Roboto" panose="02000000000000000000" pitchFamily="2" charset="0"/>
                <a:cs typeface="Poppins" pitchFamily="2" charset="77"/>
              </a:rPr>
              <a:t>AUTHORS </a:t>
            </a:r>
          </a:p>
          <a:p>
            <a:pPr>
              <a:spcAft>
                <a:spcPts val="600"/>
              </a:spcAft>
            </a:pPr>
            <a:r>
              <a:rPr lang="en-GB" sz="3500" dirty="0">
                <a:latin typeface="Poppins" pitchFamily="2" charset="77"/>
                <a:ea typeface="Roboto" panose="02000000000000000000" pitchFamily="2" charset="0"/>
                <a:cs typeface="Poppins" pitchFamily="2" charset="77"/>
              </a:rPr>
              <a:t>Meghan </a:t>
            </a:r>
            <a:r>
              <a:rPr lang="en-GB" sz="3500" dirty="0" err="1">
                <a:latin typeface="Poppins" pitchFamily="2" charset="77"/>
                <a:ea typeface="Roboto" panose="02000000000000000000" pitchFamily="2" charset="0"/>
                <a:cs typeface="Poppins" pitchFamily="2" charset="77"/>
              </a:rPr>
              <a:t>Cutherell</a:t>
            </a:r>
            <a:r>
              <a:rPr lang="en-GB" sz="3500" baseline="30000" dirty="0" err="1">
                <a:latin typeface="Poppins" pitchFamily="2" charset="77"/>
                <a:ea typeface="Roboto" panose="02000000000000000000" pitchFamily="2" charset="0"/>
                <a:cs typeface="Poppins" pitchFamily="2" charset="77"/>
              </a:rPr>
              <a:t>a</a:t>
            </a:r>
            <a:r>
              <a:rPr lang="en-GB" sz="3500" dirty="0">
                <a:latin typeface="Poppins" pitchFamily="2" charset="77"/>
                <a:ea typeface="Roboto" panose="02000000000000000000" pitchFamily="2" charset="0"/>
                <a:cs typeface="Poppins" pitchFamily="2" charset="77"/>
              </a:rPr>
              <a:t>, Roselyn </a:t>
            </a:r>
            <a:r>
              <a:rPr lang="en-GB" sz="3500" dirty="0" err="1">
                <a:latin typeface="Poppins" pitchFamily="2" charset="77"/>
                <a:ea typeface="Roboto" panose="02000000000000000000" pitchFamily="2" charset="0"/>
                <a:cs typeface="Poppins" pitchFamily="2" charset="77"/>
              </a:rPr>
              <a:t>Odeh</a:t>
            </a:r>
            <a:r>
              <a:rPr lang="en-GB" sz="3500" baseline="30000" dirty="0" err="1">
                <a:latin typeface="Poppins" pitchFamily="2" charset="77"/>
                <a:ea typeface="Roboto" panose="02000000000000000000" pitchFamily="2" charset="0"/>
                <a:cs typeface="Poppins" pitchFamily="2" charset="77"/>
              </a:rPr>
              <a:t>b</a:t>
            </a:r>
            <a:r>
              <a:rPr lang="en-GB" sz="3500" dirty="0">
                <a:latin typeface="Poppins" pitchFamily="2" charset="77"/>
                <a:ea typeface="Roboto" panose="02000000000000000000" pitchFamily="2" charset="0"/>
                <a:cs typeface="Poppins" pitchFamily="2" charset="77"/>
              </a:rPr>
              <a:t>, Joy </a:t>
            </a:r>
            <a:r>
              <a:rPr lang="en-GB" sz="3500" dirty="0" err="1">
                <a:latin typeface="Poppins" pitchFamily="2" charset="77"/>
                <a:ea typeface="Roboto" panose="02000000000000000000" pitchFamily="2" charset="0"/>
                <a:cs typeface="Poppins" pitchFamily="2" charset="77"/>
              </a:rPr>
              <a:t>Ede</a:t>
            </a:r>
            <a:r>
              <a:rPr lang="en-GB" sz="3500" baseline="30000" dirty="0" err="1">
                <a:latin typeface="Poppins" pitchFamily="2" charset="77"/>
                <a:ea typeface="Roboto" panose="02000000000000000000" pitchFamily="2" charset="0"/>
                <a:cs typeface="Poppins" pitchFamily="2" charset="77"/>
              </a:rPr>
              <a:t>b</a:t>
            </a:r>
            <a:r>
              <a:rPr lang="en-GB" sz="3500" dirty="0">
                <a:latin typeface="Poppins" pitchFamily="2" charset="77"/>
                <a:ea typeface="Roboto" panose="02000000000000000000" pitchFamily="2" charset="0"/>
                <a:cs typeface="Poppins" pitchFamily="2" charset="77"/>
              </a:rPr>
              <a:t>, Seyoum </a:t>
            </a:r>
            <a:r>
              <a:rPr lang="en-GB" sz="3500" dirty="0" err="1">
                <a:latin typeface="Poppins" pitchFamily="2" charset="77"/>
                <a:ea typeface="Roboto" panose="02000000000000000000" pitchFamily="2" charset="0"/>
                <a:cs typeface="Poppins" pitchFamily="2" charset="77"/>
              </a:rPr>
              <a:t>Atlie</a:t>
            </a:r>
            <a:r>
              <a:rPr lang="en-GB" sz="3500" baseline="30000" dirty="0" err="1">
                <a:latin typeface="Poppins" pitchFamily="2" charset="77"/>
                <a:ea typeface="Roboto" panose="02000000000000000000" pitchFamily="2" charset="0"/>
                <a:cs typeface="Poppins" pitchFamily="2" charset="77"/>
              </a:rPr>
              <a:t>c</a:t>
            </a:r>
            <a:r>
              <a:rPr lang="en-GB" sz="3500" dirty="0">
                <a:latin typeface="Poppins" pitchFamily="2" charset="77"/>
                <a:ea typeface="Roboto" panose="02000000000000000000" pitchFamily="2" charset="0"/>
                <a:cs typeface="Poppins" pitchFamily="2" charset="77"/>
              </a:rPr>
              <a:t>, Mary Phillips</a:t>
            </a:r>
            <a:r>
              <a:rPr lang="en-US" sz="3500" baseline="30000" dirty="0">
                <a:latin typeface="Poppins" pitchFamily="2" charset="77"/>
                <a:ea typeface="Roboto" panose="02000000000000000000" pitchFamily="2" charset="0"/>
                <a:cs typeface="Poppins" pitchFamily="2" charset="77"/>
              </a:rPr>
              <a:t>a</a:t>
            </a:r>
            <a:endParaRPr lang="en-GB" sz="3500" dirty="0">
              <a:latin typeface="Poppins" pitchFamily="2" charset="77"/>
              <a:ea typeface="Roboto" panose="02000000000000000000" pitchFamily="2" charset="0"/>
              <a:cs typeface="Poppins" pitchFamily="2" charset="77"/>
            </a:endParaRPr>
          </a:p>
          <a:p>
            <a:pPr>
              <a:spcBef>
                <a:spcPts val="600"/>
              </a:spcBef>
            </a:pPr>
            <a:endParaRPr lang="en-US" sz="3500" b="1" dirty="0">
              <a:latin typeface="Poppins" pitchFamily="2" charset="77"/>
              <a:ea typeface="Roboto" panose="02000000000000000000" pitchFamily="2" charset="0"/>
              <a:cs typeface="Poppins" pitchFamily="2" charset="77"/>
            </a:endParaRPr>
          </a:p>
          <a:p>
            <a:pPr>
              <a:spcBef>
                <a:spcPts val="600"/>
              </a:spcBef>
            </a:pPr>
            <a:r>
              <a:rPr lang="en-US" sz="3500" b="1" dirty="0">
                <a:latin typeface="Poppins" pitchFamily="2" charset="77"/>
                <a:ea typeface="Roboto" panose="02000000000000000000" pitchFamily="2" charset="0"/>
                <a:cs typeface="Poppins" pitchFamily="2" charset="77"/>
              </a:rPr>
              <a:t>Author Affiliations:</a:t>
            </a:r>
          </a:p>
          <a:p>
            <a:pPr>
              <a:spcAft>
                <a:spcPts val="600"/>
              </a:spcAft>
            </a:pPr>
            <a:r>
              <a:rPr lang="en-US" sz="3500" baseline="30000" dirty="0">
                <a:latin typeface="Poppins" pitchFamily="2" charset="77"/>
                <a:ea typeface="Roboto" panose="02000000000000000000" pitchFamily="2" charset="0"/>
                <a:cs typeface="Poppins" pitchFamily="2" charset="77"/>
              </a:rPr>
              <a:t>a </a:t>
            </a:r>
            <a:r>
              <a:rPr lang="en-US" sz="3500" dirty="0">
                <a:latin typeface="Poppins" pitchFamily="2" charset="77"/>
                <a:ea typeface="Roboto" panose="02000000000000000000" pitchFamily="2" charset="0"/>
                <a:cs typeface="Poppins" pitchFamily="2" charset="77"/>
              </a:rPr>
              <a:t>Population Services International, Washington, DC, US; </a:t>
            </a:r>
            <a:r>
              <a:rPr lang="en-US" sz="3500" baseline="30000" dirty="0">
                <a:latin typeface="Poppins" pitchFamily="2" charset="77"/>
                <a:ea typeface="Roboto" panose="02000000000000000000" pitchFamily="2" charset="0"/>
                <a:cs typeface="Poppins" pitchFamily="2" charset="77"/>
              </a:rPr>
              <a:t>b </a:t>
            </a:r>
            <a:r>
              <a:rPr lang="en-US" sz="3500" dirty="0">
                <a:latin typeface="Poppins" pitchFamily="2" charset="77"/>
                <a:ea typeface="Roboto" panose="02000000000000000000" pitchFamily="2" charset="0"/>
                <a:cs typeface="Poppins" pitchFamily="2" charset="77"/>
              </a:rPr>
              <a:t>Society for Family Health, Abuja, Nigeria; </a:t>
            </a:r>
            <a:r>
              <a:rPr lang="en-US" sz="3500" baseline="30000" dirty="0">
                <a:latin typeface="Poppins" pitchFamily="2" charset="77"/>
                <a:ea typeface="Roboto" panose="02000000000000000000" pitchFamily="2" charset="0"/>
                <a:cs typeface="Poppins" pitchFamily="2" charset="77"/>
              </a:rPr>
              <a:t>c </a:t>
            </a:r>
            <a:r>
              <a:rPr lang="en-US" sz="3500" dirty="0">
                <a:latin typeface="Poppins" pitchFamily="2" charset="77"/>
                <a:ea typeface="Roboto" panose="02000000000000000000" pitchFamily="2" charset="0"/>
                <a:cs typeface="Poppins" pitchFamily="2" charset="77"/>
              </a:rPr>
              <a:t>Population Services International Ethiopia, Addis Ababa, Ethiopia</a:t>
            </a:r>
          </a:p>
        </p:txBody>
      </p:sp>
      <p:sp>
        <p:nvSpPr>
          <p:cNvPr id="147" name="Rectangle 146">
            <a:extLst>
              <a:ext uri="{FF2B5EF4-FFF2-40B4-BE49-F238E27FC236}">
                <a16:creationId xmlns:a16="http://schemas.microsoft.com/office/drawing/2014/main" id="{3D032344-8B56-9FB6-2A33-F6A71F07404E}"/>
              </a:ext>
            </a:extLst>
          </p:cNvPr>
          <p:cNvSpPr/>
          <p:nvPr/>
        </p:nvSpPr>
        <p:spPr>
          <a:xfrm flipV="1">
            <a:off x="1181099" y="47977978"/>
            <a:ext cx="29603701"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75000"/>
                </a:schemeClr>
              </a:solidFill>
            </a:endParaRPr>
          </a:p>
        </p:txBody>
      </p:sp>
      <p:pic>
        <p:nvPicPr>
          <p:cNvPr id="5" name="Picture 4">
            <a:extLst>
              <a:ext uri="{FF2B5EF4-FFF2-40B4-BE49-F238E27FC236}">
                <a16:creationId xmlns:a16="http://schemas.microsoft.com/office/drawing/2014/main" id="{B0C21499-EAE0-24E6-44A5-F271DCD33BF6}"/>
              </a:ext>
            </a:extLst>
          </p:cNvPr>
          <p:cNvPicPr>
            <a:picLocks noChangeAspect="1"/>
          </p:cNvPicPr>
          <p:nvPr/>
        </p:nvPicPr>
        <p:blipFill>
          <a:blip r:embed="rId7"/>
          <a:stretch>
            <a:fillRect/>
          </a:stretch>
        </p:blipFill>
        <p:spPr>
          <a:xfrm rot="5400000">
            <a:off x="29864649" y="0"/>
            <a:ext cx="2139351" cy="2139351"/>
          </a:xfrm>
          <a:prstGeom prst="rect">
            <a:avLst/>
          </a:prstGeom>
        </p:spPr>
      </p:pic>
      <p:pic>
        <p:nvPicPr>
          <p:cNvPr id="17" name="Picture 16">
            <a:extLst>
              <a:ext uri="{FF2B5EF4-FFF2-40B4-BE49-F238E27FC236}">
                <a16:creationId xmlns:a16="http://schemas.microsoft.com/office/drawing/2014/main" id="{D7AD39A7-D997-BE48-FACE-1AE18CFE73D7}"/>
              </a:ext>
            </a:extLst>
          </p:cNvPr>
          <p:cNvPicPr>
            <a:picLocks noChangeAspect="1"/>
          </p:cNvPicPr>
          <p:nvPr/>
        </p:nvPicPr>
        <p:blipFill>
          <a:blip r:embed="rId8"/>
          <a:stretch>
            <a:fillRect/>
          </a:stretch>
        </p:blipFill>
        <p:spPr>
          <a:xfrm>
            <a:off x="29862879" y="2133976"/>
            <a:ext cx="2141122" cy="2141122"/>
          </a:xfrm>
          <a:prstGeom prst="rect">
            <a:avLst/>
          </a:prstGeom>
        </p:spPr>
      </p:pic>
      <p:pic>
        <p:nvPicPr>
          <p:cNvPr id="19" name="Picture 18">
            <a:extLst>
              <a:ext uri="{FF2B5EF4-FFF2-40B4-BE49-F238E27FC236}">
                <a16:creationId xmlns:a16="http://schemas.microsoft.com/office/drawing/2014/main" id="{52E953D5-DF5B-9E13-E06E-67CEE9DEE0F2}"/>
              </a:ext>
            </a:extLst>
          </p:cNvPr>
          <p:cNvPicPr>
            <a:picLocks noChangeAspect="1"/>
          </p:cNvPicPr>
          <p:nvPr/>
        </p:nvPicPr>
        <p:blipFill>
          <a:blip r:embed="rId9"/>
          <a:stretch>
            <a:fillRect/>
          </a:stretch>
        </p:blipFill>
        <p:spPr>
          <a:xfrm>
            <a:off x="29869357" y="4279883"/>
            <a:ext cx="2134644" cy="2134644"/>
          </a:xfrm>
          <a:prstGeom prst="rect">
            <a:avLst/>
          </a:prstGeom>
        </p:spPr>
      </p:pic>
      <p:pic>
        <p:nvPicPr>
          <p:cNvPr id="34" name="Picture 33">
            <a:extLst>
              <a:ext uri="{FF2B5EF4-FFF2-40B4-BE49-F238E27FC236}">
                <a16:creationId xmlns:a16="http://schemas.microsoft.com/office/drawing/2014/main" id="{AABBFBF9-6470-9C83-9AC5-1420619D6038}"/>
              </a:ext>
            </a:extLst>
          </p:cNvPr>
          <p:cNvPicPr>
            <a:picLocks noChangeAspect="1"/>
          </p:cNvPicPr>
          <p:nvPr/>
        </p:nvPicPr>
        <p:blipFill>
          <a:blip r:embed="rId10"/>
          <a:stretch>
            <a:fillRect/>
          </a:stretch>
        </p:blipFill>
        <p:spPr>
          <a:xfrm>
            <a:off x="27705377" y="2111423"/>
            <a:ext cx="2169617" cy="2169617"/>
          </a:xfrm>
          <a:prstGeom prst="rect">
            <a:avLst/>
          </a:prstGeom>
        </p:spPr>
      </p:pic>
      <p:sp>
        <p:nvSpPr>
          <p:cNvPr id="41" name="TextBox 40">
            <a:extLst>
              <a:ext uri="{FF2B5EF4-FFF2-40B4-BE49-F238E27FC236}">
                <a16:creationId xmlns:a16="http://schemas.microsoft.com/office/drawing/2014/main" id="{6C227076-3A40-394C-4489-73070617DA28}"/>
              </a:ext>
            </a:extLst>
          </p:cNvPr>
          <p:cNvSpPr txBox="1"/>
          <p:nvPr/>
        </p:nvSpPr>
        <p:spPr>
          <a:xfrm>
            <a:off x="1317325" y="15065224"/>
            <a:ext cx="14322809" cy="6574750"/>
          </a:xfrm>
          <a:prstGeom prst="rect">
            <a:avLst/>
          </a:prstGeom>
          <a:noFill/>
        </p:spPr>
        <p:txBody>
          <a:bodyPr wrap="square" lIns="104013" tIns="52007" rIns="104013" bIns="52007" rtlCol="0">
            <a:spAutoFit/>
          </a:bodyPr>
          <a:lstStyle/>
          <a:p>
            <a:pPr>
              <a:lnSpc>
                <a:spcPts val="4500"/>
              </a:lnSpc>
              <a:spcBef>
                <a:spcPts val="3600"/>
              </a:spcBef>
              <a:spcAft>
                <a:spcPts val="1200"/>
              </a:spcAft>
            </a:pPr>
            <a:r>
              <a:rPr lang="en-US" sz="3500" b="1" dirty="0">
                <a:latin typeface="Poppins" pitchFamily="2" charset="77"/>
                <a:ea typeface="Arial" charset="0"/>
                <a:cs typeface="Poppins" pitchFamily="2" charset="77"/>
              </a:rPr>
              <a:t>BACKGROUND</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Adolescent girls are at a critical life stage and establishing healthy behaviors is essential for their growth and development.</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An established body of evidence suggests </a:t>
            </a:r>
            <a:r>
              <a:rPr lang="en-US" sz="35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programming for adolescent girls should be holistic </a:t>
            </a:r>
            <a:r>
              <a:rPr lang="en-US" sz="3500" dirty="0">
                <a:latin typeface="Roboto Light" panose="02000000000000000000" pitchFamily="2" charset="0"/>
                <a:ea typeface="Roboto Light" panose="02000000000000000000" pitchFamily="2" charset="0"/>
                <a:cs typeface="Roboto Light" panose="02000000000000000000" pitchFamily="2" charset="0"/>
              </a:rPr>
              <a:t>and address the various and intersecting barriers they face.</a:t>
            </a:r>
          </a:p>
          <a:p>
            <a:pPr marL="457200" indent="-457200">
              <a:lnSpc>
                <a:spcPts val="4500"/>
              </a:lnSpc>
              <a:buFont typeface="Arial" panose="020B0604020202020204" pitchFamily="34" charset="0"/>
              <a:buChar char="•"/>
            </a:pPr>
            <a:r>
              <a:rPr lang="en-US" sz="35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Health and economic well-being are connected</a:t>
            </a:r>
            <a:r>
              <a:rPr lang="en-US" sz="3500"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 </a:t>
            </a:r>
            <a:r>
              <a:rPr lang="en-US" sz="3500" dirty="0">
                <a:latin typeface="Roboto Light" panose="02000000000000000000" pitchFamily="2" charset="0"/>
                <a:ea typeface="Roboto Light" panose="02000000000000000000" pitchFamily="2" charset="0"/>
                <a:cs typeface="Roboto Light" panose="02000000000000000000" pitchFamily="2" charset="0"/>
              </a:rPr>
              <a:t>with poor outcomes in one area influencing declines in the other.</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Despite this known link, </a:t>
            </a:r>
            <a:r>
              <a:rPr lang="en-US" sz="35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there is little established evidence on what works to integrate SRHR and economic empowerment programming for adolescents. </a:t>
            </a:r>
          </a:p>
        </p:txBody>
      </p:sp>
      <p:pic>
        <p:nvPicPr>
          <p:cNvPr id="1026" name="Picture 2" descr="A logo with red and blue letters&#10;&#10;AI-generated content may be incorrect.">
            <a:extLst>
              <a:ext uri="{FF2B5EF4-FFF2-40B4-BE49-F238E27FC236}">
                <a16:creationId xmlns:a16="http://schemas.microsoft.com/office/drawing/2014/main" id="{C7418E7D-4254-DB21-A0DD-3D50A740D9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69110" y="48504196"/>
            <a:ext cx="2073796" cy="2190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number and a person with a black background&#10;&#10;AI-generated content may be incorrect.">
            <a:extLst>
              <a:ext uri="{FF2B5EF4-FFF2-40B4-BE49-F238E27FC236}">
                <a16:creationId xmlns:a16="http://schemas.microsoft.com/office/drawing/2014/main" id="{41EF09D9-D096-B4AA-92F3-BB4AD10C6BB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05593" y="48551969"/>
            <a:ext cx="4953000" cy="1895475"/>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8" descr="Image result for ps kenya logo">
            <a:extLst>
              <a:ext uri="{FF2B5EF4-FFF2-40B4-BE49-F238E27FC236}">
                <a16:creationId xmlns:a16="http://schemas.microsoft.com/office/drawing/2014/main" id="{4F699EAB-E9FE-687D-BDF8-58F4E4C4157B}"/>
              </a:ext>
            </a:extLst>
          </p:cNvPr>
          <p:cNvSpPr>
            <a:spLocks noChangeAspect="1" noChangeArrowheads="1"/>
          </p:cNvSpPr>
          <p:nvPr/>
        </p:nvSpPr>
        <p:spPr bwMode="auto">
          <a:xfrm>
            <a:off x="15890093" y="231290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CC6BFE87-2245-DEAF-44C9-DAFD00848884}"/>
              </a:ext>
            </a:extLst>
          </p:cNvPr>
          <p:cNvPicPr>
            <a:picLocks noChangeAspect="1"/>
          </p:cNvPicPr>
          <p:nvPr/>
        </p:nvPicPr>
        <p:blipFill>
          <a:blip r:embed="rId13"/>
          <a:stretch>
            <a:fillRect/>
          </a:stretch>
        </p:blipFill>
        <p:spPr>
          <a:xfrm>
            <a:off x="876384" y="26998184"/>
            <a:ext cx="15312292" cy="8613164"/>
          </a:xfrm>
          <a:prstGeom prst="rect">
            <a:avLst/>
          </a:prstGeom>
        </p:spPr>
      </p:pic>
      <p:sp>
        <p:nvSpPr>
          <p:cNvPr id="7" name="TextBox 6">
            <a:extLst>
              <a:ext uri="{FF2B5EF4-FFF2-40B4-BE49-F238E27FC236}">
                <a16:creationId xmlns:a16="http://schemas.microsoft.com/office/drawing/2014/main" id="{71367F0F-7EFC-EB19-0868-A02E5B701427}"/>
              </a:ext>
            </a:extLst>
          </p:cNvPr>
          <p:cNvSpPr txBox="1"/>
          <p:nvPr/>
        </p:nvSpPr>
        <p:spPr>
          <a:xfrm>
            <a:off x="1186156" y="26136156"/>
            <a:ext cx="15011230" cy="659028"/>
          </a:xfrm>
          <a:prstGeom prst="rect">
            <a:avLst/>
          </a:prstGeom>
          <a:noFill/>
        </p:spPr>
        <p:txBody>
          <a:bodyPr wrap="square" lIns="104013" tIns="52007" rIns="104013" bIns="52007" rtlCol="0">
            <a:spAutoFit/>
          </a:bodyPr>
          <a:lstStyle>
            <a:defPPr>
              <a:defRPr lang="en-US"/>
            </a:defPPr>
            <a:lvl1pPr>
              <a:defRPr sz="3200" b="1">
                <a:latin typeface="Poppins" pitchFamily="2" charset="77"/>
                <a:cs typeface="Poppins" pitchFamily="2" charset="77"/>
              </a:defRPr>
            </a:lvl1pPr>
          </a:lstStyle>
          <a:p>
            <a:pPr>
              <a:spcAft>
                <a:spcPts val="1200"/>
              </a:spcAft>
            </a:pPr>
            <a:r>
              <a:rPr lang="en-US" sz="3600" dirty="0"/>
              <a:t>Figure 1: Intervention User Journey Example, Nigeria</a:t>
            </a:r>
          </a:p>
        </p:txBody>
      </p:sp>
      <p:sp>
        <p:nvSpPr>
          <p:cNvPr id="9" name="TextBox 8">
            <a:extLst>
              <a:ext uri="{FF2B5EF4-FFF2-40B4-BE49-F238E27FC236}">
                <a16:creationId xmlns:a16="http://schemas.microsoft.com/office/drawing/2014/main" id="{4C1F1021-F67C-57E6-081E-6A00389CD980}"/>
              </a:ext>
            </a:extLst>
          </p:cNvPr>
          <p:cNvSpPr txBox="1"/>
          <p:nvPr/>
        </p:nvSpPr>
        <p:spPr>
          <a:xfrm>
            <a:off x="1181099" y="43426060"/>
            <a:ext cx="14425748" cy="4266425"/>
          </a:xfrm>
          <a:prstGeom prst="rect">
            <a:avLst/>
          </a:prstGeom>
          <a:noFill/>
        </p:spPr>
        <p:txBody>
          <a:bodyPr wrap="square" lIns="104013" tIns="52007" rIns="104013" bIns="52007" rtlCol="0">
            <a:spAutoFit/>
          </a:bodyPr>
          <a:lstStyle/>
          <a:p>
            <a:pPr>
              <a:lnSpc>
                <a:spcPts val="4500"/>
              </a:lnSpc>
              <a:spcAft>
                <a:spcPts val="1200"/>
              </a:spcAft>
            </a:pPr>
            <a:r>
              <a:rPr lang="en-US" sz="3500" b="1" dirty="0">
                <a:latin typeface="Poppins" pitchFamily="2" charset="77"/>
                <a:ea typeface="Arial" charset="0"/>
                <a:cs typeface="Poppins" pitchFamily="2" charset="77"/>
              </a:rPr>
              <a:t>RESULTS</a:t>
            </a:r>
          </a:p>
          <a:p>
            <a:pPr marL="457200" indent="-457200">
              <a:lnSpc>
                <a:spcPts val="4500"/>
              </a:lnSpc>
              <a:buFont typeface="Arial" panose="020B0604020202020204" pitchFamily="34" charset="0"/>
              <a:buChar char="•"/>
            </a:pPr>
            <a:r>
              <a:rPr lang="en-US" sz="35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Greatest program effect demonstrated in northern Nigeria (among married AGYW) with a 41.4pp difference in the increased contraceptive use between intervention and comparison groups. </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Southern Nigeria also significant program effect on contraceptive use among sexually active unmarried AGYW, however this was driven by a greater decrease in use in the comparison group. </a:t>
            </a:r>
          </a:p>
        </p:txBody>
      </p:sp>
      <p:graphicFrame>
        <p:nvGraphicFramePr>
          <p:cNvPr id="10" name="Table 9">
            <a:extLst>
              <a:ext uri="{FF2B5EF4-FFF2-40B4-BE49-F238E27FC236}">
                <a16:creationId xmlns:a16="http://schemas.microsoft.com/office/drawing/2014/main" id="{2DA78813-6687-E7EF-7E09-DB4C0F8F25E8}"/>
              </a:ext>
            </a:extLst>
          </p:cNvPr>
          <p:cNvGraphicFramePr>
            <a:graphicFrameLocks noGrp="1"/>
          </p:cNvGraphicFramePr>
          <p:nvPr>
            <p:extLst>
              <p:ext uri="{D42A27DB-BD31-4B8C-83A1-F6EECF244321}">
                <p14:modId xmlns:p14="http://schemas.microsoft.com/office/powerpoint/2010/main" val="251876690"/>
              </p:ext>
            </p:extLst>
          </p:nvPr>
        </p:nvGraphicFramePr>
        <p:xfrm>
          <a:off x="17622794" y="20417053"/>
          <a:ext cx="13610046" cy="5961980"/>
        </p:xfrm>
        <a:graphic>
          <a:graphicData uri="http://schemas.openxmlformats.org/drawingml/2006/table">
            <a:tbl>
              <a:tblPr>
                <a:tableStyleId>{2D5ABB26-0587-4C30-8999-92F81FD0307C}</a:tableStyleId>
              </a:tblPr>
              <a:tblGrid>
                <a:gridCol w="2772316">
                  <a:extLst>
                    <a:ext uri="{9D8B030D-6E8A-4147-A177-3AD203B41FA5}">
                      <a16:colId xmlns:a16="http://schemas.microsoft.com/office/drawing/2014/main" val="2289673918"/>
                    </a:ext>
                  </a:extLst>
                </a:gridCol>
                <a:gridCol w="93980">
                  <a:extLst>
                    <a:ext uri="{9D8B030D-6E8A-4147-A177-3AD203B41FA5}">
                      <a16:colId xmlns:a16="http://schemas.microsoft.com/office/drawing/2014/main" val="3134626047"/>
                    </a:ext>
                  </a:extLst>
                </a:gridCol>
                <a:gridCol w="2714084">
                  <a:extLst>
                    <a:ext uri="{9D8B030D-6E8A-4147-A177-3AD203B41FA5}">
                      <a16:colId xmlns:a16="http://schemas.microsoft.com/office/drawing/2014/main" val="3816207680"/>
                    </a:ext>
                  </a:extLst>
                </a:gridCol>
                <a:gridCol w="93980">
                  <a:extLst>
                    <a:ext uri="{9D8B030D-6E8A-4147-A177-3AD203B41FA5}">
                      <a16:colId xmlns:a16="http://schemas.microsoft.com/office/drawing/2014/main" val="3440726656"/>
                    </a:ext>
                  </a:extLst>
                </a:gridCol>
                <a:gridCol w="2743200">
                  <a:extLst>
                    <a:ext uri="{9D8B030D-6E8A-4147-A177-3AD203B41FA5}">
                      <a16:colId xmlns:a16="http://schemas.microsoft.com/office/drawing/2014/main" val="3169155739"/>
                    </a:ext>
                  </a:extLst>
                </a:gridCol>
                <a:gridCol w="2999462">
                  <a:extLst>
                    <a:ext uri="{9D8B030D-6E8A-4147-A177-3AD203B41FA5}">
                      <a16:colId xmlns:a16="http://schemas.microsoft.com/office/drawing/2014/main" val="1443021435"/>
                    </a:ext>
                  </a:extLst>
                </a:gridCol>
                <a:gridCol w="2193024">
                  <a:extLst>
                    <a:ext uri="{9D8B030D-6E8A-4147-A177-3AD203B41FA5}">
                      <a16:colId xmlns:a16="http://schemas.microsoft.com/office/drawing/2014/main" val="1887729039"/>
                    </a:ext>
                  </a:extLst>
                </a:gridCol>
              </a:tblGrid>
              <a:tr h="596198">
                <a:tc gridSpan="2">
                  <a:txBody>
                    <a:bodyPr/>
                    <a:lstStyle/>
                    <a:p>
                      <a:pPr algn="r" rtl="0" fontAlgn="t">
                        <a:spcBef>
                          <a:spcPts val="0"/>
                        </a:spcBef>
                        <a:spcAft>
                          <a:spcPts val="0"/>
                        </a:spcAft>
                      </a:pPr>
                      <a:endParaRPr lang="en-US" sz="3200" dirty="0">
                        <a:solidFill>
                          <a:schemeClr val="bg1"/>
                        </a:solidFill>
                        <a:effectLst/>
                        <a:latin typeface="+mn-lt"/>
                      </a:endParaRPr>
                    </a:p>
                  </a:txBody>
                  <a:tcPr marL="68580" marR="68580">
                    <a:solidFill>
                      <a:schemeClr val="accent1"/>
                    </a:solidFill>
                  </a:tcPr>
                </a:tc>
                <a:tc hMerge="1">
                  <a:txBody>
                    <a:bodyPr/>
                    <a:lstStyle/>
                    <a:p>
                      <a:endParaRPr lang="en-US"/>
                    </a:p>
                  </a:txBody>
                  <a:tcPr/>
                </a:tc>
                <a:tc gridSpan="2">
                  <a:txBody>
                    <a:bodyPr/>
                    <a:lstStyle/>
                    <a:p>
                      <a:pPr rtl="0" fontAlgn="t">
                        <a:spcBef>
                          <a:spcPts val="0"/>
                        </a:spcBef>
                        <a:spcAft>
                          <a:spcPts val="0"/>
                        </a:spcAft>
                      </a:pPr>
                      <a:r>
                        <a:rPr lang="en-US" sz="3200" b="0" u="none" strike="noStrike" dirty="0">
                          <a:solidFill>
                            <a:schemeClr val="bg1"/>
                          </a:solidFill>
                          <a:effectLst/>
                        </a:rPr>
                        <a:t>Baseline</a:t>
                      </a:r>
                      <a:endParaRPr lang="en-US" sz="3200" dirty="0">
                        <a:solidFill>
                          <a:schemeClr val="bg1"/>
                        </a:solidFill>
                        <a:effectLst/>
                        <a:latin typeface="+mn-lt"/>
                      </a:endParaRPr>
                    </a:p>
                  </a:txBody>
                  <a:tcPr marL="68580" marR="68580">
                    <a:solidFill>
                      <a:schemeClr val="accent1"/>
                    </a:solidFill>
                  </a:tcPr>
                </a:tc>
                <a:tc hMerge="1">
                  <a:txBody>
                    <a:bodyPr/>
                    <a:lstStyle/>
                    <a:p>
                      <a:endParaRPr lang="en-US"/>
                    </a:p>
                  </a:txBody>
                  <a:tcPr/>
                </a:tc>
                <a:tc>
                  <a:txBody>
                    <a:bodyPr/>
                    <a:lstStyle/>
                    <a:p>
                      <a:pPr rtl="0" fontAlgn="t">
                        <a:spcBef>
                          <a:spcPts val="0"/>
                        </a:spcBef>
                        <a:spcAft>
                          <a:spcPts val="0"/>
                        </a:spcAft>
                      </a:pPr>
                      <a:r>
                        <a:rPr lang="en-US" sz="3200" b="0" u="none" strike="noStrike" dirty="0">
                          <a:solidFill>
                            <a:schemeClr val="bg1"/>
                          </a:solidFill>
                          <a:effectLst/>
                        </a:rPr>
                        <a:t>Endline</a:t>
                      </a:r>
                      <a:endParaRPr lang="en-US" sz="3200" dirty="0">
                        <a:solidFill>
                          <a:schemeClr val="bg1"/>
                        </a:solidFill>
                        <a:effectLst/>
                        <a:latin typeface="+mn-lt"/>
                      </a:endParaRPr>
                    </a:p>
                  </a:txBody>
                  <a:tcPr marL="68580" marR="68580">
                    <a:solidFill>
                      <a:schemeClr val="accent1"/>
                    </a:solidFill>
                  </a:tcPr>
                </a:tc>
                <a:tc>
                  <a:txBody>
                    <a:bodyPr/>
                    <a:lstStyle/>
                    <a:p>
                      <a:pPr rtl="0" fontAlgn="t">
                        <a:spcBef>
                          <a:spcPts val="0"/>
                        </a:spcBef>
                        <a:spcAft>
                          <a:spcPts val="0"/>
                        </a:spcAft>
                      </a:pPr>
                      <a:r>
                        <a:rPr lang="en-US" sz="3200" b="0" u="none" strike="noStrike" dirty="0">
                          <a:solidFill>
                            <a:schemeClr val="bg1"/>
                          </a:solidFill>
                          <a:effectLst/>
                        </a:rPr>
                        <a:t>Difference </a:t>
                      </a:r>
                      <a:endParaRPr lang="en-US" sz="3200" dirty="0">
                        <a:solidFill>
                          <a:schemeClr val="bg1"/>
                        </a:solidFill>
                        <a:effectLst/>
                        <a:latin typeface="+mn-lt"/>
                      </a:endParaRPr>
                    </a:p>
                  </a:txBody>
                  <a:tcPr marL="68580" marR="68580">
                    <a:solidFill>
                      <a:schemeClr val="accent1"/>
                    </a:solidFill>
                  </a:tcPr>
                </a:tc>
                <a:tc>
                  <a:txBody>
                    <a:bodyPr/>
                    <a:lstStyle/>
                    <a:p>
                      <a:pPr rtl="0" fontAlgn="t">
                        <a:spcBef>
                          <a:spcPts val="0"/>
                        </a:spcBef>
                        <a:spcAft>
                          <a:spcPts val="0"/>
                        </a:spcAft>
                      </a:pPr>
                      <a:r>
                        <a:rPr lang="en-US" sz="3200" b="0" u="none" strike="noStrike" dirty="0">
                          <a:solidFill>
                            <a:schemeClr val="bg1"/>
                          </a:solidFill>
                          <a:effectLst/>
                        </a:rPr>
                        <a:t>P value </a:t>
                      </a:r>
                      <a:endParaRPr lang="en-US" sz="3200" dirty="0">
                        <a:solidFill>
                          <a:schemeClr val="bg1"/>
                        </a:solidFill>
                        <a:effectLst/>
                        <a:latin typeface="+mn-lt"/>
                      </a:endParaRPr>
                    </a:p>
                  </a:txBody>
                  <a:tcPr marL="68580" marR="68580">
                    <a:solidFill>
                      <a:schemeClr val="accent1"/>
                    </a:solidFill>
                  </a:tcPr>
                </a:tc>
                <a:extLst>
                  <a:ext uri="{0D108BD9-81ED-4DB2-BD59-A6C34878D82A}">
                    <a16:rowId xmlns:a16="http://schemas.microsoft.com/office/drawing/2014/main" val="3278439558"/>
                  </a:ext>
                </a:extLst>
              </a:tr>
              <a:tr h="596198">
                <a:tc gridSpan="2">
                  <a:txBody>
                    <a:bodyPr/>
                    <a:lstStyle/>
                    <a:p>
                      <a:pPr algn="r" rtl="0" fontAlgn="t">
                        <a:spcBef>
                          <a:spcPts val="0"/>
                        </a:spcBef>
                        <a:spcAft>
                          <a:spcPts val="0"/>
                        </a:spcAft>
                      </a:pPr>
                      <a:r>
                        <a:rPr lang="en-US" sz="3200" b="0" u="none" strike="noStrike" dirty="0">
                          <a:solidFill>
                            <a:srgbClr val="000000"/>
                          </a:solidFill>
                          <a:effectLst/>
                        </a:rPr>
                        <a:t>Intervention </a:t>
                      </a:r>
                      <a:endParaRPr lang="en-US" sz="3200" dirty="0">
                        <a:effectLst/>
                        <a:latin typeface="+mn-lt"/>
                      </a:endParaRPr>
                    </a:p>
                  </a:txBody>
                  <a:tcPr marL="68580" marR="68580"/>
                </a:tc>
                <a:tc hMerge="1">
                  <a:txBody>
                    <a:bodyPr/>
                    <a:lstStyle/>
                    <a:p>
                      <a:endParaRPr lang="en-US"/>
                    </a:p>
                  </a:txBody>
                  <a:tcPr/>
                </a:tc>
                <a:tc gridSpan="2">
                  <a:txBody>
                    <a:bodyPr/>
                    <a:lstStyle/>
                    <a:p>
                      <a:pPr algn="ctr" rtl="0" fontAlgn="t">
                        <a:spcBef>
                          <a:spcPts val="0"/>
                        </a:spcBef>
                        <a:spcAft>
                          <a:spcPts val="0"/>
                        </a:spcAft>
                      </a:pPr>
                      <a:r>
                        <a:rPr lang="en-US" sz="3200" b="0" u="none" strike="noStrike" dirty="0">
                          <a:solidFill>
                            <a:srgbClr val="000000"/>
                          </a:solidFill>
                          <a:effectLst/>
                        </a:rPr>
                        <a:t>75.9%</a:t>
                      </a:r>
                      <a:endParaRPr lang="en-US" sz="3200" dirty="0">
                        <a:effectLst/>
                        <a:latin typeface="+mn-lt"/>
                      </a:endParaRPr>
                    </a:p>
                  </a:txBody>
                  <a:tcPr marL="68580" marR="68580"/>
                </a:tc>
                <a:tc hMerge="1">
                  <a:txBody>
                    <a:bodyPr/>
                    <a:lstStyle/>
                    <a:p>
                      <a:endParaRPr lang="en-US"/>
                    </a:p>
                  </a:txBody>
                  <a:tcPr/>
                </a:tc>
                <a:tc>
                  <a:txBody>
                    <a:bodyPr/>
                    <a:lstStyle/>
                    <a:p>
                      <a:pPr algn="ctr" rtl="0" fontAlgn="t">
                        <a:spcBef>
                          <a:spcPts val="0"/>
                        </a:spcBef>
                        <a:spcAft>
                          <a:spcPts val="0"/>
                        </a:spcAft>
                      </a:pPr>
                      <a:r>
                        <a:rPr lang="en-US" sz="3200" b="0" u="none" strike="noStrike" dirty="0">
                          <a:solidFill>
                            <a:srgbClr val="000000"/>
                          </a:solidFill>
                          <a:effectLst/>
                        </a:rPr>
                        <a:t>80.2%</a:t>
                      </a:r>
                      <a:endParaRPr lang="en-US" sz="3200" dirty="0">
                        <a:effectLst/>
                        <a:latin typeface="+mn-lt"/>
                      </a:endParaRPr>
                    </a:p>
                  </a:txBody>
                  <a:tcPr marL="68580" marR="68580"/>
                </a:tc>
                <a:tc>
                  <a:txBody>
                    <a:bodyPr/>
                    <a:lstStyle/>
                    <a:p>
                      <a:pPr algn="ctr" rtl="0" fontAlgn="t">
                        <a:spcBef>
                          <a:spcPts val="0"/>
                        </a:spcBef>
                        <a:spcAft>
                          <a:spcPts val="0"/>
                        </a:spcAft>
                      </a:pPr>
                      <a:r>
                        <a:rPr lang="en-US" sz="3200" b="0" u="none" strike="noStrike" dirty="0">
                          <a:solidFill>
                            <a:srgbClr val="000000"/>
                          </a:solidFill>
                          <a:effectLst/>
                        </a:rPr>
                        <a:t>+4.3%</a:t>
                      </a:r>
                      <a:endParaRPr lang="en-US" sz="3200" dirty="0">
                        <a:effectLst/>
                        <a:latin typeface="+mn-lt"/>
                      </a:endParaRPr>
                    </a:p>
                  </a:txBody>
                  <a:tcPr marL="68580" marR="68580"/>
                </a:tc>
                <a:tc>
                  <a:txBody>
                    <a:bodyPr/>
                    <a:lstStyle/>
                    <a:p>
                      <a:pPr rtl="0" fontAlgn="t">
                        <a:spcBef>
                          <a:spcPts val="0"/>
                        </a:spcBef>
                        <a:spcAft>
                          <a:spcPts val="0"/>
                        </a:spcAft>
                      </a:pPr>
                      <a:endParaRPr lang="en-US" sz="3200" dirty="0">
                        <a:effectLst/>
                        <a:latin typeface="+mn-lt"/>
                      </a:endParaRPr>
                    </a:p>
                  </a:txBody>
                  <a:tcPr marL="68580" marR="68580"/>
                </a:tc>
                <a:extLst>
                  <a:ext uri="{0D108BD9-81ED-4DB2-BD59-A6C34878D82A}">
                    <a16:rowId xmlns:a16="http://schemas.microsoft.com/office/drawing/2014/main" val="1801019908"/>
                  </a:ext>
                </a:extLst>
              </a:tr>
              <a:tr h="596198">
                <a:tc gridSpan="2">
                  <a:txBody>
                    <a:bodyPr/>
                    <a:lstStyle/>
                    <a:p>
                      <a:pPr algn="r" rtl="0" fontAlgn="t">
                        <a:spcBef>
                          <a:spcPts val="0"/>
                        </a:spcBef>
                        <a:spcAft>
                          <a:spcPts val="0"/>
                        </a:spcAft>
                      </a:pPr>
                      <a:r>
                        <a:rPr lang="en-US" sz="3200" b="0" u="none" strike="noStrike">
                          <a:solidFill>
                            <a:srgbClr val="000000"/>
                          </a:solidFill>
                          <a:effectLst/>
                        </a:rPr>
                        <a:t>Comparison </a:t>
                      </a:r>
                      <a:endParaRPr lang="en-US" sz="3200">
                        <a:effectLst/>
                        <a:latin typeface="+mn-lt"/>
                      </a:endParaRPr>
                    </a:p>
                  </a:txBody>
                  <a:tcPr marL="68580" marR="68580"/>
                </a:tc>
                <a:tc hMerge="1">
                  <a:txBody>
                    <a:bodyPr/>
                    <a:lstStyle/>
                    <a:p>
                      <a:endParaRPr lang="en-US"/>
                    </a:p>
                  </a:txBody>
                  <a:tcPr/>
                </a:tc>
                <a:tc gridSpan="2">
                  <a:txBody>
                    <a:bodyPr/>
                    <a:lstStyle/>
                    <a:p>
                      <a:pPr algn="ctr" rtl="0" fontAlgn="t">
                        <a:spcBef>
                          <a:spcPts val="0"/>
                        </a:spcBef>
                        <a:spcAft>
                          <a:spcPts val="0"/>
                        </a:spcAft>
                      </a:pPr>
                      <a:r>
                        <a:rPr lang="en-US" sz="3200" b="0" u="none" strike="noStrike">
                          <a:solidFill>
                            <a:srgbClr val="000000"/>
                          </a:solidFill>
                          <a:effectLst/>
                        </a:rPr>
                        <a:t>70.7%</a:t>
                      </a:r>
                      <a:endParaRPr lang="en-US" sz="3200">
                        <a:effectLst/>
                        <a:latin typeface="+mn-lt"/>
                      </a:endParaRPr>
                    </a:p>
                  </a:txBody>
                  <a:tcPr marL="68580" marR="68580"/>
                </a:tc>
                <a:tc hMerge="1">
                  <a:txBody>
                    <a:bodyPr/>
                    <a:lstStyle/>
                    <a:p>
                      <a:endParaRPr lang="en-US"/>
                    </a:p>
                  </a:txBody>
                  <a:tcPr/>
                </a:tc>
                <a:tc>
                  <a:txBody>
                    <a:bodyPr/>
                    <a:lstStyle/>
                    <a:p>
                      <a:pPr algn="ctr" rtl="0" fontAlgn="t">
                        <a:spcBef>
                          <a:spcPts val="0"/>
                        </a:spcBef>
                        <a:spcAft>
                          <a:spcPts val="0"/>
                        </a:spcAft>
                      </a:pPr>
                      <a:r>
                        <a:rPr lang="en-US" sz="3200" b="0" u="none" strike="noStrike" dirty="0">
                          <a:solidFill>
                            <a:srgbClr val="000000"/>
                          </a:solidFill>
                          <a:effectLst/>
                        </a:rPr>
                        <a:t>77.2%</a:t>
                      </a:r>
                      <a:endParaRPr lang="en-US" sz="3200" dirty="0">
                        <a:effectLst/>
                        <a:latin typeface="+mn-lt"/>
                      </a:endParaRPr>
                    </a:p>
                  </a:txBody>
                  <a:tcPr marL="68580" marR="68580"/>
                </a:tc>
                <a:tc>
                  <a:txBody>
                    <a:bodyPr/>
                    <a:lstStyle/>
                    <a:p>
                      <a:pPr algn="ctr" rtl="0" fontAlgn="t">
                        <a:spcBef>
                          <a:spcPts val="0"/>
                        </a:spcBef>
                        <a:spcAft>
                          <a:spcPts val="0"/>
                        </a:spcAft>
                      </a:pPr>
                      <a:r>
                        <a:rPr lang="en-US" sz="3200" b="0" u="none" strike="noStrike" dirty="0">
                          <a:solidFill>
                            <a:srgbClr val="000000"/>
                          </a:solidFill>
                          <a:effectLst/>
                        </a:rPr>
                        <a:t>+6.5%</a:t>
                      </a:r>
                      <a:endParaRPr lang="en-US" sz="3200" dirty="0">
                        <a:effectLst/>
                        <a:latin typeface="+mn-lt"/>
                      </a:endParaRPr>
                    </a:p>
                  </a:txBody>
                  <a:tcPr marL="68580" marR="68580"/>
                </a:tc>
                <a:tc>
                  <a:txBody>
                    <a:bodyPr/>
                    <a:lstStyle/>
                    <a:p>
                      <a:pPr rtl="0" fontAlgn="t">
                        <a:spcBef>
                          <a:spcPts val="0"/>
                        </a:spcBef>
                        <a:spcAft>
                          <a:spcPts val="0"/>
                        </a:spcAft>
                      </a:pPr>
                      <a:endParaRPr lang="en-US" sz="3200" dirty="0">
                        <a:effectLst/>
                        <a:latin typeface="+mn-lt"/>
                      </a:endParaRPr>
                    </a:p>
                  </a:txBody>
                  <a:tcPr marL="68580" marR="68580"/>
                </a:tc>
                <a:extLst>
                  <a:ext uri="{0D108BD9-81ED-4DB2-BD59-A6C34878D82A}">
                    <a16:rowId xmlns:a16="http://schemas.microsoft.com/office/drawing/2014/main" val="3195452282"/>
                  </a:ext>
                </a:extLst>
              </a:tr>
              <a:tr h="596198">
                <a:tc gridSpan="5">
                  <a:txBody>
                    <a:bodyPr/>
                    <a:lstStyle/>
                    <a:p>
                      <a:pPr algn="r" rtl="0" fontAlgn="t">
                        <a:spcBef>
                          <a:spcPts val="0"/>
                        </a:spcBef>
                        <a:spcAft>
                          <a:spcPts val="0"/>
                        </a:spcAft>
                      </a:pPr>
                      <a:r>
                        <a:rPr lang="en-US" sz="3200" b="1" u="none" strike="noStrike" dirty="0">
                          <a:solidFill>
                            <a:srgbClr val="000000"/>
                          </a:solidFill>
                          <a:effectLst/>
                        </a:rPr>
                        <a:t>Difference- in- Difference </a:t>
                      </a:r>
                      <a:endParaRPr lang="en-US" sz="3200" b="1" dirty="0">
                        <a:effectLst/>
                        <a:latin typeface="+mn-lt"/>
                      </a:endParaRPr>
                    </a:p>
                  </a:txBody>
                  <a:tcPr marL="68580" marR="68580">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t">
                        <a:spcBef>
                          <a:spcPts val="0"/>
                        </a:spcBef>
                        <a:spcAft>
                          <a:spcPts val="0"/>
                        </a:spcAft>
                      </a:pPr>
                      <a:r>
                        <a:rPr lang="en-US" sz="3200" b="1" u="none" strike="noStrike" dirty="0">
                          <a:solidFill>
                            <a:srgbClr val="000000"/>
                          </a:solidFill>
                          <a:effectLst/>
                        </a:rPr>
                        <a:t>-2.2%</a:t>
                      </a:r>
                      <a:endParaRPr lang="en-US" sz="3200" b="1" dirty="0">
                        <a:effectLst/>
                        <a:latin typeface="+mn-lt"/>
                      </a:endParaRPr>
                    </a:p>
                  </a:txBody>
                  <a:tcPr marL="68580" marR="68580">
                    <a:solidFill>
                      <a:schemeClr val="accent5">
                        <a:lumMod val="20000"/>
                        <a:lumOff val="80000"/>
                      </a:schemeClr>
                    </a:solidFill>
                  </a:tcPr>
                </a:tc>
                <a:tc>
                  <a:txBody>
                    <a:bodyPr/>
                    <a:lstStyle/>
                    <a:p>
                      <a:pPr rtl="0" fontAlgn="t">
                        <a:spcBef>
                          <a:spcPts val="0"/>
                        </a:spcBef>
                        <a:spcAft>
                          <a:spcPts val="0"/>
                        </a:spcAft>
                      </a:pPr>
                      <a:r>
                        <a:rPr lang="en-US" sz="3200" b="1" u="none" strike="noStrike" dirty="0">
                          <a:solidFill>
                            <a:srgbClr val="000000"/>
                          </a:solidFill>
                          <a:effectLst/>
                        </a:rPr>
                        <a:t>P=0.1689</a:t>
                      </a:r>
                      <a:endParaRPr lang="en-US" sz="3200" b="1" dirty="0">
                        <a:effectLst/>
                        <a:latin typeface="+mn-lt"/>
                      </a:endParaRPr>
                    </a:p>
                  </a:txBody>
                  <a:tcPr marL="68580" marR="68580">
                    <a:solidFill>
                      <a:schemeClr val="accent5">
                        <a:lumMod val="20000"/>
                        <a:lumOff val="80000"/>
                      </a:schemeClr>
                    </a:solidFill>
                  </a:tcPr>
                </a:tc>
                <a:extLst>
                  <a:ext uri="{0D108BD9-81ED-4DB2-BD59-A6C34878D82A}">
                    <a16:rowId xmlns:a16="http://schemas.microsoft.com/office/drawing/2014/main" val="1822362444"/>
                  </a:ext>
                </a:extLst>
              </a:tr>
              <a:tr h="596198">
                <a:tc>
                  <a:txBody>
                    <a:bodyPr/>
                    <a:lstStyle/>
                    <a:p>
                      <a:pPr algn="r" rtl="0" fontAlgn="t">
                        <a:spcBef>
                          <a:spcPts val="0"/>
                        </a:spcBef>
                        <a:spcAft>
                          <a:spcPts val="0"/>
                        </a:spcAft>
                      </a:pPr>
                      <a:r>
                        <a:rPr lang="en-US" sz="3200" b="0" dirty="0">
                          <a:effectLst/>
                          <a:latin typeface="+mn-lt"/>
                        </a:rPr>
                        <a:t>Intervention</a:t>
                      </a:r>
                    </a:p>
                  </a:txBody>
                  <a:tcPr marL="68580" marR="68580"/>
                </a:tc>
                <a:tc gridSpan="2">
                  <a:txBody>
                    <a:bodyPr/>
                    <a:lstStyle/>
                    <a:p>
                      <a:pPr algn="ctr" rtl="0" fontAlgn="t">
                        <a:spcBef>
                          <a:spcPts val="0"/>
                        </a:spcBef>
                        <a:spcAft>
                          <a:spcPts val="0"/>
                        </a:spcAft>
                      </a:pPr>
                      <a:r>
                        <a:rPr lang="en-US" sz="3200" b="0" dirty="0">
                          <a:effectLst/>
                          <a:latin typeface="+mn-lt"/>
                        </a:rPr>
                        <a:t>35.1%</a:t>
                      </a:r>
                    </a:p>
                  </a:txBody>
                  <a:tcPr marL="68580" marR="68580"/>
                </a:tc>
                <a:tc hMerge="1">
                  <a:txBody>
                    <a:bodyPr/>
                    <a:lstStyle/>
                    <a:p>
                      <a:endParaRPr lang="en-US"/>
                    </a:p>
                  </a:txBody>
                  <a:tcPr/>
                </a:tc>
                <a:tc gridSpan="2">
                  <a:txBody>
                    <a:bodyPr/>
                    <a:lstStyle/>
                    <a:p>
                      <a:pPr algn="ctr" rtl="0" fontAlgn="t">
                        <a:spcBef>
                          <a:spcPts val="0"/>
                        </a:spcBef>
                        <a:spcAft>
                          <a:spcPts val="0"/>
                        </a:spcAft>
                      </a:pPr>
                      <a:r>
                        <a:rPr lang="en-US" sz="3200" b="0" dirty="0">
                          <a:effectLst/>
                          <a:latin typeface="+mn-lt"/>
                        </a:rPr>
                        <a:t>89.9%</a:t>
                      </a:r>
                    </a:p>
                  </a:txBody>
                  <a:tcPr marL="68580" marR="68580"/>
                </a:tc>
                <a:tc hMerge="1">
                  <a:txBody>
                    <a:bodyPr/>
                    <a:lstStyle/>
                    <a:p>
                      <a:endParaRPr lang="en-US"/>
                    </a:p>
                  </a:txBody>
                  <a:tcPr/>
                </a:tc>
                <a:tc>
                  <a:txBody>
                    <a:bodyPr/>
                    <a:lstStyle/>
                    <a:p>
                      <a:pPr algn="ctr" rtl="0" fontAlgn="t">
                        <a:spcBef>
                          <a:spcPts val="0"/>
                        </a:spcBef>
                        <a:spcAft>
                          <a:spcPts val="0"/>
                        </a:spcAft>
                      </a:pPr>
                      <a:r>
                        <a:rPr lang="en-US" sz="3200" b="0" dirty="0">
                          <a:effectLst/>
                          <a:latin typeface="+mn-lt"/>
                        </a:rPr>
                        <a:t>+54.8%</a:t>
                      </a:r>
                    </a:p>
                  </a:txBody>
                  <a:tcPr marL="68580" marR="68580"/>
                </a:tc>
                <a:tc>
                  <a:txBody>
                    <a:bodyPr/>
                    <a:lstStyle/>
                    <a:p>
                      <a:pPr rtl="0" fontAlgn="t">
                        <a:spcBef>
                          <a:spcPts val="0"/>
                        </a:spcBef>
                        <a:spcAft>
                          <a:spcPts val="0"/>
                        </a:spcAft>
                      </a:pPr>
                      <a:endParaRPr lang="en-US" sz="3200" b="0" dirty="0">
                        <a:effectLst/>
                        <a:latin typeface="+mn-lt"/>
                      </a:endParaRPr>
                    </a:p>
                  </a:txBody>
                  <a:tcPr marL="68580" marR="68580"/>
                </a:tc>
                <a:extLst>
                  <a:ext uri="{0D108BD9-81ED-4DB2-BD59-A6C34878D82A}">
                    <a16:rowId xmlns:a16="http://schemas.microsoft.com/office/drawing/2014/main" val="483450185"/>
                  </a:ext>
                </a:extLst>
              </a:tr>
              <a:tr h="596198">
                <a:tc>
                  <a:txBody>
                    <a:bodyPr/>
                    <a:lstStyle/>
                    <a:p>
                      <a:pPr algn="r" rtl="0" fontAlgn="t">
                        <a:spcBef>
                          <a:spcPts val="0"/>
                        </a:spcBef>
                        <a:spcAft>
                          <a:spcPts val="0"/>
                        </a:spcAft>
                      </a:pPr>
                      <a:r>
                        <a:rPr lang="en-US" sz="3200" b="0" dirty="0">
                          <a:effectLst/>
                          <a:latin typeface="+mn-lt"/>
                        </a:rPr>
                        <a:t>Comparison</a:t>
                      </a:r>
                    </a:p>
                  </a:txBody>
                  <a:tcPr marL="68580" marR="68580"/>
                </a:tc>
                <a:tc gridSpan="2">
                  <a:txBody>
                    <a:bodyPr/>
                    <a:lstStyle/>
                    <a:p>
                      <a:pPr algn="ctr" rtl="0" fontAlgn="t">
                        <a:spcBef>
                          <a:spcPts val="0"/>
                        </a:spcBef>
                        <a:spcAft>
                          <a:spcPts val="0"/>
                        </a:spcAft>
                      </a:pPr>
                      <a:r>
                        <a:rPr lang="en-US" sz="3200" b="0" dirty="0">
                          <a:effectLst/>
                          <a:latin typeface="+mn-lt"/>
                        </a:rPr>
                        <a:t>38.9%</a:t>
                      </a:r>
                    </a:p>
                  </a:txBody>
                  <a:tcPr marL="68580" marR="68580"/>
                </a:tc>
                <a:tc hMerge="1">
                  <a:txBody>
                    <a:bodyPr/>
                    <a:lstStyle/>
                    <a:p>
                      <a:endParaRPr lang="en-US"/>
                    </a:p>
                  </a:txBody>
                  <a:tcPr/>
                </a:tc>
                <a:tc gridSpan="2">
                  <a:txBody>
                    <a:bodyPr/>
                    <a:lstStyle/>
                    <a:p>
                      <a:pPr algn="ctr" rtl="0" fontAlgn="t">
                        <a:spcBef>
                          <a:spcPts val="0"/>
                        </a:spcBef>
                        <a:spcAft>
                          <a:spcPts val="0"/>
                        </a:spcAft>
                      </a:pPr>
                      <a:r>
                        <a:rPr lang="en-US" sz="3200" b="0" dirty="0">
                          <a:effectLst/>
                          <a:latin typeface="+mn-lt"/>
                        </a:rPr>
                        <a:t>52.6%</a:t>
                      </a:r>
                    </a:p>
                  </a:txBody>
                  <a:tcPr marL="68580" marR="68580"/>
                </a:tc>
                <a:tc hMerge="1">
                  <a:txBody>
                    <a:bodyPr/>
                    <a:lstStyle/>
                    <a:p>
                      <a:endParaRPr lang="en-US"/>
                    </a:p>
                  </a:txBody>
                  <a:tcPr/>
                </a:tc>
                <a:tc>
                  <a:txBody>
                    <a:bodyPr/>
                    <a:lstStyle/>
                    <a:p>
                      <a:pPr algn="ctr" rtl="0" fontAlgn="t">
                        <a:spcBef>
                          <a:spcPts val="0"/>
                        </a:spcBef>
                        <a:spcAft>
                          <a:spcPts val="0"/>
                        </a:spcAft>
                      </a:pPr>
                      <a:r>
                        <a:rPr lang="en-US" sz="3200" b="0" dirty="0">
                          <a:effectLst/>
                          <a:latin typeface="+mn-lt"/>
                        </a:rPr>
                        <a:t>+13.7%</a:t>
                      </a:r>
                    </a:p>
                  </a:txBody>
                  <a:tcPr marL="68580" marR="68580"/>
                </a:tc>
                <a:tc>
                  <a:txBody>
                    <a:bodyPr/>
                    <a:lstStyle/>
                    <a:p>
                      <a:pPr rtl="0" fontAlgn="t">
                        <a:spcBef>
                          <a:spcPts val="0"/>
                        </a:spcBef>
                        <a:spcAft>
                          <a:spcPts val="0"/>
                        </a:spcAft>
                      </a:pPr>
                      <a:endParaRPr lang="en-US" sz="3200" b="0" dirty="0">
                        <a:effectLst/>
                        <a:latin typeface="+mn-lt"/>
                      </a:endParaRPr>
                    </a:p>
                  </a:txBody>
                  <a:tcPr marL="68580" marR="68580"/>
                </a:tc>
                <a:extLst>
                  <a:ext uri="{0D108BD9-81ED-4DB2-BD59-A6C34878D82A}">
                    <a16:rowId xmlns:a16="http://schemas.microsoft.com/office/drawing/2014/main" val="1586443422"/>
                  </a:ext>
                </a:extLst>
              </a:tr>
              <a:tr h="596198">
                <a:tc>
                  <a:txBody>
                    <a:bodyPr/>
                    <a:lstStyle/>
                    <a:p>
                      <a:pPr algn="r" rtl="0" fontAlgn="t">
                        <a:spcBef>
                          <a:spcPts val="0"/>
                        </a:spcBef>
                        <a:spcAft>
                          <a:spcPts val="0"/>
                        </a:spcAft>
                      </a:pPr>
                      <a:endParaRPr lang="en-US" sz="3200" b="0" dirty="0">
                        <a:effectLst/>
                        <a:latin typeface="+mn-lt"/>
                      </a:endParaRPr>
                    </a:p>
                  </a:txBody>
                  <a:tcPr marL="68580" marR="68580">
                    <a:solidFill>
                      <a:schemeClr val="accent5">
                        <a:lumMod val="20000"/>
                        <a:lumOff val="80000"/>
                      </a:schemeClr>
                    </a:solidFill>
                  </a:tcPr>
                </a:tc>
                <a:tc gridSpan="4">
                  <a:txBody>
                    <a:bodyPr/>
                    <a:lstStyle/>
                    <a:p>
                      <a:pPr algn="r" rtl="0" fontAlgn="t">
                        <a:spcBef>
                          <a:spcPts val="0"/>
                        </a:spcBef>
                        <a:spcAft>
                          <a:spcPts val="0"/>
                        </a:spcAft>
                      </a:pPr>
                      <a:r>
                        <a:rPr lang="en-US" sz="3200" b="1" dirty="0">
                          <a:effectLst/>
                          <a:latin typeface="+mn-lt"/>
                        </a:rPr>
                        <a:t>Difference-in-Difference</a:t>
                      </a:r>
                    </a:p>
                  </a:txBody>
                  <a:tcPr marL="68580" marR="68580">
                    <a:solidFill>
                      <a:schemeClr val="accent5">
                        <a:lumMod val="20000"/>
                        <a:lumOff val="80000"/>
                      </a:schemeClr>
                    </a:solidFill>
                  </a:tcPr>
                </a:tc>
                <a:tc hMerge="1">
                  <a:txBody>
                    <a:bodyPr/>
                    <a:lstStyle/>
                    <a:p>
                      <a:endParaRPr lang="en-US"/>
                    </a:p>
                  </a:txBody>
                  <a:tcPr/>
                </a:tc>
                <a:tc hMerge="1">
                  <a:txBody>
                    <a:bodyPr/>
                    <a:lstStyle/>
                    <a:p>
                      <a:pPr algn="ctr" rtl="0" fontAlgn="t">
                        <a:spcBef>
                          <a:spcPts val="0"/>
                        </a:spcBef>
                        <a:spcAft>
                          <a:spcPts val="0"/>
                        </a:spcAft>
                      </a:pPr>
                      <a:endParaRPr lang="en-US" sz="3500" b="0" dirty="0">
                        <a:effectLst/>
                        <a:latin typeface="+mn-lt"/>
                      </a:endParaRPr>
                    </a:p>
                  </a:txBody>
                  <a:tcPr marL="68580" marR="68580"/>
                </a:tc>
                <a:tc hMerge="1">
                  <a:txBody>
                    <a:bodyPr/>
                    <a:lstStyle/>
                    <a:p>
                      <a:endParaRPr lang="en-US"/>
                    </a:p>
                  </a:txBody>
                  <a:tcPr/>
                </a:tc>
                <a:tc>
                  <a:txBody>
                    <a:bodyPr/>
                    <a:lstStyle/>
                    <a:p>
                      <a:pPr algn="ctr" rtl="0" fontAlgn="t">
                        <a:spcBef>
                          <a:spcPts val="0"/>
                        </a:spcBef>
                        <a:spcAft>
                          <a:spcPts val="0"/>
                        </a:spcAft>
                      </a:pPr>
                      <a:r>
                        <a:rPr lang="en-US" sz="3200" b="1" dirty="0">
                          <a:effectLst/>
                          <a:latin typeface="+mn-lt"/>
                        </a:rPr>
                        <a:t>+41.1%</a:t>
                      </a:r>
                    </a:p>
                  </a:txBody>
                  <a:tcPr marL="68580" marR="68580">
                    <a:solidFill>
                      <a:schemeClr val="accent5">
                        <a:lumMod val="20000"/>
                        <a:lumOff val="80000"/>
                      </a:schemeClr>
                    </a:solidFill>
                  </a:tcPr>
                </a:tc>
                <a:tc>
                  <a:txBody>
                    <a:bodyPr/>
                    <a:lstStyle/>
                    <a:p>
                      <a:pPr rtl="0" fontAlgn="t">
                        <a:spcBef>
                          <a:spcPts val="0"/>
                        </a:spcBef>
                        <a:spcAft>
                          <a:spcPts val="0"/>
                        </a:spcAft>
                      </a:pPr>
                      <a:r>
                        <a:rPr lang="en-US" sz="3200" b="1" dirty="0">
                          <a:effectLst/>
                          <a:latin typeface="+mn-lt"/>
                        </a:rPr>
                        <a:t>P=0.004</a:t>
                      </a:r>
                    </a:p>
                  </a:txBody>
                  <a:tcPr marL="68580" marR="68580">
                    <a:solidFill>
                      <a:schemeClr val="accent5">
                        <a:lumMod val="20000"/>
                        <a:lumOff val="80000"/>
                      </a:schemeClr>
                    </a:solidFill>
                  </a:tcPr>
                </a:tc>
                <a:extLst>
                  <a:ext uri="{0D108BD9-81ED-4DB2-BD59-A6C34878D82A}">
                    <a16:rowId xmlns:a16="http://schemas.microsoft.com/office/drawing/2014/main" val="2014756423"/>
                  </a:ext>
                </a:extLst>
              </a:tr>
              <a:tr h="596198">
                <a:tc>
                  <a:txBody>
                    <a:bodyPr/>
                    <a:lstStyle/>
                    <a:p>
                      <a:pPr algn="r" rtl="0" fontAlgn="t">
                        <a:spcBef>
                          <a:spcPts val="0"/>
                        </a:spcBef>
                        <a:spcAft>
                          <a:spcPts val="0"/>
                        </a:spcAft>
                      </a:pPr>
                      <a:r>
                        <a:rPr lang="en-US" sz="3200" b="0" dirty="0">
                          <a:effectLst/>
                          <a:latin typeface="+mn-lt"/>
                        </a:rPr>
                        <a:t>Intervention</a:t>
                      </a:r>
                    </a:p>
                  </a:txBody>
                  <a:tcPr marL="68580" marR="68580"/>
                </a:tc>
                <a:tc gridSpan="2">
                  <a:txBody>
                    <a:bodyPr/>
                    <a:lstStyle/>
                    <a:p>
                      <a:pPr algn="ctr" rtl="0" fontAlgn="t">
                        <a:spcBef>
                          <a:spcPts val="0"/>
                        </a:spcBef>
                        <a:spcAft>
                          <a:spcPts val="0"/>
                        </a:spcAft>
                      </a:pPr>
                      <a:r>
                        <a:rPr lang="en-US" sz="3200" b="0" dirty="0">
                          <a:effectLst/>
                          <a:latin typeface="+mn-lt"/>
                        </a:rPr>
                        <a:t>63.5%</a:t>
                      </a:r>
                    </a:p>
                  </a:txBody>
                  <a:tcPr marL="68580" marR="68580"/>
                </a:tc>
                <a:tc hMerge="1">
                  <a:txBody>
                    <a:bodyPr/>
                    <a:lstStyle/>
                    <a:p>
                      <a:endParaRPr lang="en-US"/>
                    </a:p>
                  </a:txBody>
                  <a:tcPr/>
                </a:tc>
                <a:tc gridSpan="2">
                  <a:txBody>
                    <a:bodyPr/>
                    <a:lstStyle/>
                    <a:p>
                      <a:pPr algn="ctr" rtl="0" fontAlgn="t">
                        <a:spcBef>
                          <a:spcPts val="0"/>
                        </a:spcBef>
                        <a:spcAft>
                          <a:spcPts val="0"/>
                        </a:spcAft>
                      </a:pPr>
                      <a:r>
                        <a:rPr lang="en-US" sz="3200" b="0" dirty="0">
                          <a:effectLst/>
                          <a:latin typeface="+mn-lt"/>
                        </a:rPr>
                        <a:t>50.5%</a:t>
                      </a:r>
                    </a:p>
                  </a:txBody>
                  <a:tcPr marL="68580" marR="68580"/>
                </a:tc>
                <a:tc hMerge="1">
                  <a:txBody>
                    <a:bodyPr/>
                    <a:lstStyle/>
                    <a:p>
                      <a:endParaRPr lang="en-US"/>
                    </a:p>
                  </a:txBody>
                  <a:tcPr/>
                </a:tc>
                <a:tc>
                  <a:txBody>
                    <a:bodyPr/>
                    <a:lstStyle/>
                    <a:p>
                      <a:pPr algn="ctr" rtl="0" fontAlgn="t">
                        <a:spcBef>
                          <a:spcPts val="0"/>
                        </a:spcBef>
                        <a:spcAft>
                          <a:spcPts val="0"/>
                        </a:spcAft>
                      </a:pPr>
                      <a:r>
                        <a:rPr lang="en-US" sz="3200" b="0" dirty="0">
                          <a:effectLst/>
                          <a:latin typeface="+mn-lt"/>
                        </a:rPr>
                        <a:t>-13.0%</a:t>
                      </a:r>
                    </a:p>
                  </a:txBody>
                  <a:tcPr marL="68580" marR="68580"/>
                </a:tc>
                <a:tc>
                  <a:txBody>
                    <a:bodyPr/>
                    <a:lstStyle/>
                    <a:p>
                      <a:pPr rtl="0" fontAlgn="t">
                        <a:spcBef>
                          <a:spcPts val="0"/>
                        </a:spcBef>
                        <a:spcAft>
                          <a:spcPts val="0"/>
                        </a:spcAft>
                      </a:pPr>
                      <a:endParaRPr lang="en-US" sz="3200" b="1" dirty="0">
                        <a:effectLst/>
                        <a:latin typeface="+mn-lt"/>
                      </a:endParaRPr>
                    </a:p>
                  </a:txBody>
                  <a:tcPr marL="68580" marR="68580"/>
                </a:tc>
                <a:extLst>
                  <a:ext uri="{0D108BD9-81ED-4DB2-BD59-A6C34878D82A}">
                    <a16:rowId xmlns:a16="http://schemas.microsoft.com/office/drawing/2014/main" val="1271294655"/>
                  </a:ext>
                </a:extLst>
              </a:tr>
              <a:tr h="596198">
                <a:tc>
                  <a:txBody>
                    <a:bodyPr/>
                    <a:lstStyle/>
                    <a:p>
                      <a:pPr algn="r" rtl="0" fontAlgn="t">
                        <a:spcBef>
                          <a:spcPts val="0"/>
                        </a:spcBef>
                        <a:spcAft>
                          <a:spcPts val="0"/>
                        </a:spcAft>
                      </a:pPr>
                      <a:r>
                        <a:rPr lang="en-US" sz="3200" b="0" dirty="0">
                          <a:effectLst/>
                          <a:latin typeface="+mn-lt"/>
                        </a:rPr>
                        <a:t>Comparison</a:t>
                      </a:r>
                    </a:p>
                  </a:txBody>
                  <a:tcPr marL="68580" marR="68580"/>
                </a:tc>
                <a:tc gridSpan="2">
                  <a:txBody>
                    <a:bodyPr/>
                    <a:lstStyle/>
                    <a:p>
                      <a:pPr algn="ctr" rtl="0" fontAlgn="t">
                        <a:spcBef>
                          <a:spcPts val="0"/>
                        </a:spcBef>
                        <a:spcAft>
                          <a:spcPts val="0"/>
                        </a:spcAft>
                      </a:pPr>
                      <a:r>
                        <a:rPr lang="en-US" sz="3200" b="0" dirty="0">
                          <a:effectLst/>
                          <a:latin typeface="+mn-lt"/>
                        </a:rPr>
                        <a:t>80.2%</a:t>
                      </a:r>
                    </a:p>
                  </a:txBody>
                  <a:tcPr marL="68580" marR="68580"/>
                </a:tc>
                <a:tc hMerge="1">
                  <a:txBody>
                    <a:bodyPr/>
                    <a:lstStyle/>
                    <a:p>
                      <a:endParaRPr lang="en-US"/>
                    </a:p>
                  </a:txBody>
                  <a:tcPr/>
                </a:tc>
                <a:tc gridSpan="2">
                  <a:txBody>
                    <a:bodyPr/>
                    <a:lstStyle/>
                    <a:p>
                      <a:pPr algn="ctr" rtl="0" fontAlgn="t">
                        <a:spcBef>
                          <a:spcPts val="0"/>
                        </a:spcBef>
                        <a:spcAft>
                          <a:spcPts val="0"/>
                        </a:spcAft>
                      </a:pPr>
                      <a:r>
                        <a:rPr lang="en-US" sz="3200" b="0" dirty="0">
                          <a:effectLst/>
                          <a:latin typeface="+mn-lt"/>
                        </a:rPr>
                        <a:t>48.5%</a:t>
                      </a:r>
                    </a:p>
                  </a:txBody>
                  <a:tcPr marL="68580" marR="68580"/>
                </a:tc>
                <a:tc hMerge="1">
                  <a:txBody>
                    <a:bodyPr/>
                    <a:lstStyle/>
                    <a:p>
                      <a:endParaRPr lang="en-US"/>
                    </a:p>
                  </a:txBody>
                  <a:tcPr/>
                </a:tc>
                <a:tc>
                  <a:txBody>
                    <a:bodyPr/>
                    <a:lstStyle/>
                    <a:p>
                      <a:pPr algn="ctr" rtl="0" fontAlgn="t">
                        <a:spcBef>
                          <a:spcPts val="0"/>
                        </a:spcBef>
                        <a:spcAft>
                          <a:spcPts val="0"/>
                        </a:spcAft>
                      </a:pPr>
                      <a:r>
                        <a:rPr lang="en-US" sz="3200" b="0" dirty="0">
                          <a:effectLst/>
                          <a:latin typeface="+mn-lt"/>
                        </a:rPr>
                        <a:t>-31.7%</a:t>
                      </a:r>
                    </a:p>
                  </a:txBody>
                  <a:tcPr marL="68580" marR="68580"/>
                </a:tc>
                <a:tc>
                  <a:txBody>
                    <a:bodyPr/>
                    <a:lstStyle/>
                    <a:p>
                      <a:pPr rtl="0" fontAlgn="t">
                        <a:spcBef>
                          <a:spcPts val="0"/>
                        </a:spcBef>
                        <a:spcAft>
                          <a:spcPts val="0"/>
                        </a:spcAft>
                      </a:pPr>
                      <a:endParaRPr lang="en-US" sz="3200" b="1" dirty="0">
                        <a:effectLst/>
                        <a:latin typeface="+mn-lt"/>
                      </a:endParaRPr>
                    </a:p>
                  </a:txBody>
                  <a:tcPr marL="68580" marR="68580"/>
                </a:tc>
                <a:extLst>
                  <a:ext uri="{0D108BD9-81ED-4DB2-BD59-A6C34878D82A}">
                    <a16:rowId xmlns:a16="http://schemas.microsoft.com/office/drawing/2014/main" val="3956057730"/>
                  </a:ext>
                </a:extLst>
              </a:tr>
              <a:tr h="596198">
                <a:tc>
                  <a:txBody>
                    <a:bodyPr/>
                    <a:lstStyle/>
                    <a:p>
                      <a:pPr algn="r" rtl="0" fontAlgn="t">
                        <a:spcBef>
                          <a:spcPts val="0"/>
                        </a:spcBef>
                        <a:spcAft>
                          <a:spcPts val="0"/>
                        </a:spcAft>
                      </a:pPr>
                      <a:endParaRPr lang="en-US" sz="3200" b="0" dirty="0">
                        <a:effectLst/>
                        <a:latin typeface="+mn-lt"/>
                      </a:endParaRPr>
                    </a:p>
                  </a:txBody>
                  <a:tcPr marL="68580" marR="68580">
                    <a:solidFill>
                      <a:schemeClr val="accent5">
                        <a:lumMod val="20000"/>
                        <a:lumOff val="80000"/>
                      </a:schemeClr>
                    </a:solidFill>
                  </a:tcPr>
                </a:tc>
                <a:tc gridSpan="4">
                  <a:txBody>
                    <a:bodyPr/>
                    <a:lstStyle/>
                    <a:p>
                      <a:pPr algn="r" rtl="0" fontAlgn="t">
                        <a:spcBef>
                          <a:spcPts val="0"/>
                        </a:spcBef>
                        <a:spcAft>
                          <a:spcPts val="0"/>
                        </a:spcAft>
                      </a:pPr>
                      <a:r>
                        <a:rPr lang="en-US" sz="3200" b="1" dirty="0">
                          <a:effectLst/>
                          <a:latin typeface="+mn-lt"/>
                        </a:rPr>
                        <a:t>Difference-in-Difference</a:t>
                      </a:r>
                    </a:p>
                  </a:txBody>
                  <a:tcPr marL="68580" marR="68580">
                    <a:solidFill>
                      <a:schemeClr val="accent5">
                        <a:lumMod val="20000"/>
                        <a:lumOff val="80000"/>
                      </a:schemeClr>
                    </a:solidFill>
                  </a:tcPr>
                </a:tc>
                <a:tc hMerge="1">
                  <a:txBody>
                    <a:bodyPr/>
                    <a:lstStyle/>
                    <a:p>
                      <a:endParaRPr lang="en-US"/>
                    </a:p>
                  </a:txBody>
                  <a:tcPr/>
                </a:tc>
                <a:tc hMerge="1">
                  <a:txBody>
                    <a:bodyPr/>
                    <a:lstStyle/>
                    <a:p>
                      <a:pPr algn="ctr" rtl="0" fontAlgn="t">
                        <a:spcBef>
                          <a:spcPts val="0"/>
                        </a:spcBef>
                        <a:spcAft>
                          <a:spcPts val="0"/>
                        </a:spcAft>
                      </a:pPr>
                      <a:endParaRPr lang="en-US" sz="3500" b="0" dirty="0">
                        <a:effectLst/>
                        <a:latin typeface="+mn-lt"/>
                      </a:endParaRPr>
                    </a:p>
                  </a:txBody>
                  <a:tcPr marL="68580" marR="68580">
                    <a:solidFill>
                      <a:schemeClr val="accent5">
                        <a:lumMod val="20000"/>
                        <a:lumOff val="80000"/>
                      </a:schemeClr>
                    </a:solidFill>
                  </a:tcPr>
                </a:tc>
                <a:tc hMerge="1">
                  <a:txBody>
                    <a:bodyPr/>
                    <a:lstStyle/>
                    <a:p>
                      <a:endParaRPr lang="en-US"/>
                    </a:p>
                  </a:txBody>
                  <a:tcPr/>
                </a:tc>
                <a:tc>
                  <a:txBody>
                    <a:bodyPr/>
                    <a:lstStyle/>
                    <a:p>
                      <a:pPr algn="ctr" rtl="0" fontAlgn="t">
                        <a:spcBef>
                          <a:spcPts val="0"/>
                        </a:spcBef>
                        <a:spcAft>
                          <a:spcPts val="0"/>
                        </a:spcAft>
                      </a:pPr>
                      <a:r>
                        <a:rPr lang="en-US" sz="3200" b="1" dirty="0">
                          <a:effectLst/>
                          <a:latin typeface="+mn-lt"/>
                        </a:rPr>
                        <a:t>+18.7%</a:t>
                      </a:r>
                    </a:p>
                  </a:txBody>
                  <a:tcPr marL="68580" marR="68580">
                    <a:solidFill>
                      <a:schemeClr val="accent5">
                        <a:lumMod val="20000"/>
                        <a:lumOff val="80000"/>
                      </a:schemeClr>
                    </a:solidFill>
                  </a:tcPr>
                </a:tc>
                <a:tc>
                  <a:txBody>
                    <a:bodyPr/>
                    <a:lstStyle/>
                    <a:p>
                      <a:pPr rtl="0" fontAlgn="t">
                        <a:spcBef>
                          <a:spcPts val="0"/>
                        </a:spcBef>
                        <a:spcAft>
                          <a:spcPts val="0"/>
                        </a:spcAft>
                      </a:pPr>
                      <a:r>
                        <a:rPr lang="en-US" sz="3200" b="1" dirty="0">
                          <a:effectLst/>
                          <a:latin typeface="+mn-lt"/>
                        </a:rPr>
                        <a:t>P=0.6</a:t>
                      </a:r>
                    </a:p>
                  </a:txBody>
                  <a:tcPr marL="68580" marR="68580">
                    <a:solidFill>
                      <a:schemeClr val="accent5">
                        <a:lumMod val="20000"/>
                        <a:lumOff val="80000"/>
                      </a:schemeClr>
                    </a:solidFill>
                  </a:tcPr>
                </a:tc>
                <a:extLst>
                  <a:ext uri="{0D108BD9-81ED-4DB2-BD59-A6C34878D82A}">
                    <a16:rowId xmlns:a16="http://schemas.microsoft.com/office/drawing/2014/main" val="3528145297"/>
                  </a:ext>
                </a:extLst>
              </a:tr>
            </a:tbl>
          </a:graphicData>
        </a:graphic>
      </p:graphicFrame>
      <p:sp>
        <p:nvSpPr>
          <p:cNvPr id="11" name="TextBox 10">
            <a:extLst>
              <a:ext uri="{FF2B5EF4-FFF2-40B4-BE49-F238E27FC236}">
                <a16:creationId xmlns:a16="http://schemas.microsoft.com/office/drawing/2014/main" id="{42A1643F-2B01-B039-D110-7DE5558A5F74}"/>
              </a:ext>
            </a:extLst>
          </p:cNvPr>
          <p:cNvSpPr txBox="1"/>
          <p:nvPr/>
        </p:nvSpPr>
        <p:spPr>
          <a:xfrm>
            <a:off x="16701868" y="19073889"/>
            <a:ext cx="13610046" cy="1213025"/>
          </a:xfrm>
          <a:prstGeom prst="rect">
            <a:avLst/>
          </a:prstGeom>
          <a:noFill/>
        </p:spPr>
        <p:txBody>
          <a:bodyPr wrap="square" lIns="104013" tIns="52007" rIns="104013" bIns="52007" rtlCol="0">
            <a:spAutoFit/>
          </a:bodyPr>
          <a:lstStyle>
            <a:defPPr>
              <a:defRPr lang="en-US"/>
            </a:defPPr>
            <a:lvl1pPr>
              <a:defRPr sz="3200" b="1">
                <a:latin typeface="Poppins" pitchFamily="2" charset="77"/>
                <a:cs typeface="Poppins" pitchFamily="2" charset="77"/>
              </a:defRPr>
            </a:lvl1pPr>
          </a:lstStyle>
          <a:p>
            <a:pPr>
              <a:spcAft>
                <a:spcPts val="1200"/>
              </a:spcAft>
            </a:pPr>
            <a:r>
              <a:rPr lang="en-US" sz="3600" dirty="0"/>
              <a:t>Table 1: Current Use of Modern Contraception Among Married or Sexually Active Unmarried Participants</a:t>
            </a:r>
          </a:p>
        </p:txBody>
      </p:sp>
      <p:sp>
        <p:nvSpPr>
          <p:cNvPr id="13" name="TextBox 12">
            <a:extLst>
              <a:ext uri="{FF2B5EF4-FFF2-40B4-BE49-F238E27FC236}">
                <a16:creationId xmlns:a16="http://schemas.microsoft.com/office/drawing/2014/main" id="{3F672544-2011-E0A9-BE26-CDB8748FC7B9}"/>
              </a:ext>
            </a:extLst>
          </p:cNvPr>
          <p:cNvSpPr txBox="1"/>
          <p:nvPr/>
        </p:nvSpPr>
        <p:spPr>
          <a:xfrm>
            <a:off x="16944530" y="26692258"/>
            <a:ext cx="14425748" cy="2381294"/>
          </a:xfrm>
          <a:prstGeom prst="rect">
            <a:avLst/>
          </a:prstGeom>
          <a:noFill/>
        </p:spPr>
        <p:txBody>
          <a:bodyPr wrap="square" lIns="104013" tIns="52007" rIns="104013" bIns="52007" rtlCol="0">
            <a:spAutoFit/>
          </a:bodyPr>
          <a:lstStyle/>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IDIs demonstrated </a:t>
            </a:r>
            <a:r>
              <a:rPr lang="en-US" sz="35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that girls understood the relevance of accessing SRHR services in relation to pursuit of their goals</a:t>
            </a:r>
            <a:r>
              <a:rPr lang="en-US" sz="3500" dirty="0">
                <a:latin typeface="Roboto Light" panose="02000000000000000000" pitchFamily="2" charset="0"/>
                <a:ea typeface="Roboto Light" panose="02000000000000000000" pitchFamily="2" charset="0"/>
                <a:cs typeface="Roboto Light" panose="02000000000000000000" pitchFamily="2" charset="0"/>
              </a:rPr>
              <a:t>. </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Among girls not currently using, they indicated that they understood how it could be important for them in the future.</a:t>
            </a:r>
          </a:p>
        </p:txBody>
      </p:sp>
      <p:sp>
        <p:nvSpPr>
          <p:cNvPr id="14" name="Rectangle 13">
            <a:extLst>
              <a:ext uri="{FF2B5EF4-FFF2-40B4-BE49-F238E27FC236}">
                <a16:creationId xmlns:a16="http://schemas.microsoft.com/office/drawing/2014/main" id="{B4F5124D-3A6A-1685-84CA-7D2309DC2993}"/>
              </a:ext>
            </a:extLst>
          </p:cNvPr>
          <p:cNvSpPr/>
          <p:nvPr/>
        </p:nvSpPr>
        <p:spPr>
          <a:xfrm>
            <a:off x="16701868" y="29323800"/>
            <a:ext cx="14668410" cy="7163396"/>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9D76D68-EC01-C89A-A907-A85C506003D9}"/>
              </a:ext>
            </a:extLst>
          </p:cNvPr>
          <p:cNvSpPr txBox="1"/>
          <p:nvPr/>
        </p:nvSpPr>
        <p:spPr>
          <a:xfrm>
            <a:off x="16881274" y="29487535"/>
            <a:ext cx="14092690" cy="2371676"/>
          </a:xfrm>
          <a:prstGeom prst="rect">
            <a:avLst/>
          </a:prstGeom>
          <a:noFill/>
        </p:spPr>
        <p:txBody>
          <a:bodyPr wrap="square" lIns="104013" tIns="52007" rIns="104013" bIns="52007" rtlCol="0">
            <a:spAutoFit/>
          </a:bodyPr>
          <a:lstStyle/>
          <a:p>
            <a:pPr algn="ctr">
              <a:lnSpc>
                <a:spcPts val="4500"/>
              </a:lnSpc>
            </a:pPr>
            <a:r>
              <a:rPr lang="en-US" sz="3200" i="1" dirty="0">
                <a:latin typeface="Roboto Light" panose="02000000000000000000" pitchFamily="2" charset="0"/>
                <a:ea typeface="Roboto Light" panose="02000000000000000000" pitchFamily="2" charset="0"/>
                <a:cs typeface="Roboto Light" panose="02000000000000000000" pitchFamily="2" charset="0"/>
              </a:rPr>
              <a:t>For family planning, it has many benefits… there are also some goals you want to achieve, sometimes if you are always giving birth, you would not be able to achieve those goals, so there is a need to be on family planning. </a:t>
            </a:r>
          </a:p>
          <a:p>
            <a:pPr algn="ctr">
              <a:lnSpc>
                <a:spcPts val="4500"/>
              </a:lnSpc>
            </a:pPr>
            <a:r>
              <a:rPr lang="en-US" sz="3200" dirty="0">
                <a:latin typeface="Roboto Light" panose="02000000000000000000" pitchFamily="2" charset="0"/>
                <a:ea typeface="Roboto Light" panose="02000000000000000000" pitchFamily="2" charset="0"/>
                <a:cs typeface="Roboto Light" panose="02000000000000000000" pitchFamily="2" charset="0"/>
              </a:rPr>
              <a:t>-AGYW, Age 19, Kaduna state, northern Nigeria</a:t>
            </a:r>
          </a:p>
        </p:txBody>
      </p:sp>
      <p:sp>
        <p:nvSpPr>
          <p:cNvPr id="21" name="TextBox 20">
            <a:extLst>
              <a:ext uri="{FF2B5EF4-FFF2-40B4-BE49-F238E27FC236}">
                <a16:creationId xmlns:a16="http://schemas.microsoft.com/office/drawing/2014/main" id="{6A7124A0-3883-CA35-CC74-A0F4A1494EE0}"/>
              </a:ext>
            </a:extLst>
          </p:cNvPr>
          <p:cNvSpPr txBox="1"/>
          <p:nvPr/>
        </p:nvSpPr>
        <p:spPr>
          <a:xfrm>
            <a:off x="17005934" y="32000905"/>
            <a:ext cx="14092690" cy="2062103"/>
          </a:xfrm>
          <a:prstGeom prst="rect">
            <a:avLst/>
          </a:prstGeom>
          <a:noFill/>
        </p:spPr>
        <p:txBody>
          <a:bodyPr wrap="square">
            <a:spAutoFit/>
          </a:bodyPr>
          <a:lstStyle/>
          <a:p>
            <a:pPr algn="ctr"/>
            <a:r>
              <a:rPr lang="en-US" sz="3200" i="1" dirty="0"/>
              <a:t>If I did give birth after a year of delivery, my child would be an infant. So I wouldn’t be able to do income-generating work. But now because my child is young and I’m using contraceptives, I can do work and make my own money.</a:t>
            </a:r>
            <a:endParaRPr lang="en-US" sz="3200" dirty="0"/>
          </a:p>
          <a:p>
            <a:pPr algn="ctr"/>
            <a:r>
              <a:rPr lang="en-US" sz="3200" dirty="0"/>
              <a:t>-AGYW, Age Unknown, Oromia region, Ethiopia</a:t>
            </a:r>
          </a:p>
        </p:txBody>
      </p:sp>
      <p:sp>
        <p:nvSpPr>
          <p:cNvPr id="22" name="TextBox 21">
            <a:extLst>
              <a:ext uri="{FF2B5EF4-FFF2-40B4-BE49-F238E27FC236}">
                <a16:creationId xmlns:a16="http://schemas.microsoft.com/office/drawing/2014/main" id="{66879CE0-7117-82E7-F5F0-546EAC076521}"/>
              </a:ext>
            </a:extLst>
          </p:cNvPr>
          <p:cNvSpPr txBox="1"/>
          <p:nvPr/>
        </p:nvSpPr>
        <p:spPr>
          <a:xfrm>
            <a:off x="16701868" y="15065224"/>
            <a:ext cx="14425748" cy="3689344"/>
          </a:xfrm>
          <a:prstGeom prst="rect">
            <a:avLst/>
          </a:prstGeom>
          <a:noFill/>
        </p:spPr>
        <p:txBody>
          <a:bodyPr wrap="square" lIns="104013" tIns="52007" rIns="104013" bIns="52007" rtlCol="0">
            <a:spAutoFit/>
          </a:bodyPr>
          <a:lstStyle/>
          <a:p>
            <a:pPr>
              <a:lnSpc>
                <a:spcPts val="4500"/>
              </a:lnSpc>
              <a:spcAft>
                <a:spcPts val="1200"/>
              </a:spcAft>
            </a:pPr>
            <a:r>
              <a:rPr lang="en-US" sz="3500" b="1" dirty="0">
                <a:latin typeface="Poppins" pitchFamily="2" charset="77"/>
                <a:ea typeface="Arial" charset="0"/>
                <a:cs typeface="Poppins" pitchFamily="2" charset="77"/>
              </a:rPr>
              <a:t>RESULTS [CONT.]</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Among unmarried AGYW in southern Nigeria there was also a </a:t>
            </a:r>
            <a:r>
              <a:rPr lang="en-US" sz="35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three-fold increase in intent to use contraception in the future among those not currently using in the intervention group.</a:t>
            </a:r>
          </a:p>
          <a:p>
            <a:pPr marL="457200" indent="-457200">
              <a:lnSpc>
                <a:spcPts val="4500"/>
              </a:lnSpc>
              <a:buFont typeface="Arial" panose="020B0604020202020204" pitchFamily="34" charset="0"/>
              <a:buChar char="•"/>
            </a:pPr>
            <a:r>
              <a:rPr lang="en-US" sz="3500" dirty="0">
                <a:latin typeface="Roboto Light" panose="02000000000000000000" pitchFamily="2" charset="0"/>
                <a:ea typeface="Roboto Light" panose="02000000000000000000" pitchFamily="2" charset="0"/>
                <a:cs typeface="Roboto Light" panose="02000000000000000000" pitchFamily="2" charset="0"/>
              </a:rPr>
              <a:t>Ethiopia did not show a significant difference, influenced by high rates of contraceptive use among both cohorts at baseline.</a:t>
            </a:r>
          </a:p>
        </p:txBody>
      </p:sp>
      <p:sp>
        <p:nvSpPr>
          <p:cNvPr id="24" name="TextBox 23">
            <a:extLst>
              <a:ext uri="{FF2B5EF4-FFF2-40B4-BE49-F238E27FC236}">
                <a16:creationId xmlns:a16="http://schemas.microsoft.com/office/drawing/2014/main" id="{667FC12A-6C11-E3FC-3015-1C00C6EC2C8F}"/>
              </a:ext>
            </a:extLst>
          </p:cNvPr>
          <p:cNvSpPr txBox="1"/>
          <p:nvPr/>
        </p:nvSpPr>
        <p:spPr>
          <a:xfrm>
            <a:off x="16881274" y="34158037"/>
            <a:ext cx="13916472" cy="2062103"/>
          </a:xfrm>
          <a:prstGeom prst="rect">
            <a:avLst/>
          </a:prstGeom>
          <a:noFill/>
        </p:spPr>
        <p:txBody>
          <a:bodyPr wrap="square">
            <a:spAutoFit/>
          </a:bodyPr>
          <a:lstStyle/>
          <a:p>
            <a:pPr algn="ctr"/>
            <a:r>
              <a:rPr lang="en-US" sz="3200" i="1" dirty="0"/>
              <a:t>Maybe when I’m not ready to get pregnant now, I can adopt one of the contraceptive method. Without it now if I should get pregnant there will no way I get to my goals easily.</a:t>
            </a:r>
            <a:endParaRPr lang="en-US" sz="3200" dirty="0"/>
          </a:p>
          <a:p>
            <a:pPr algn="ctr"/>
            <a:r>
              <a:rPr lang="en-US" sz="3200" dirty="0"/>
              <a:t>-AGYW, Age 20, Ogun state, southern Nigeria</a:t>
            </a:r>
          </a:p>
        </p:txBody>
      </p:sp>
      <p:sp>
        <p:nvSpPr>
          <p:cNvPr id="26" name="Rectangle 25">
            <a:extLst>
              <a:ext uri="{FF2B5EF4-FFF2-40B4-BE49-F238E27FC236}">
                <a16:creationId xmlns:a16="http://schemas.microsoft.com/office/drawing/2014/main" id="{11EB9604-068C-D68D-C7F8-73AAA507B79F}"/>
              </a:ext>
            </a:extLst>
          </p:cNvPr>
          <p:cNvSpPr/>
          <p:nvPr/>
        </p:nvSpPr>
        <p:spPr>
          <a:xfrm rot="16200000">
            <a:off x="16276945" y="21372104"/>
            <a:ext cx="1799291" cy="973396"/>
          </a:xfrm>
          <a:prstGeom prst="rect">
            <a:avLst/>
          </a:prstGeom>
          <a:solidFill>
            <a:schemeClr val="accent5">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Ethiopia</a:t>
            </a:r>
          </a:p>
        </p:txBody>
      </p:sp>
      <p:sp>
        <p:nvSpPr>
          <p:cNvPr id="27" name="Rectangle 26">
            <a:extLst>
              <a:ext uri="{FF2B5EF4-FFF2-40B4-BE49-F238E27FC236}">
                <a16:creationId xmlns:a16="http://schemas.microsoft.com/office/drawing/2014/main" id="{D8087D11-1EFE-B2D2-0463-A35F82D9E819}"/>
              </a:ext>
            </a:extLst>
          </p:cNvPr>
          <p:cNvSpPr/>
          <p:nvPr/>
        </p:nvSpPr>
        <p:spPr>
          <a:xfrm rot="16200000">
            <a:off x="16269261" y="23191056"/>
            <a:ext cx="1832650" cy="967431"/>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Northern Nigeria</a:t>
            </a:r>
          </a:p>
        </p:txBody>
      </p:sp>
      <p:sp>
        <p:nvSpPr>
          <p:cNvPr id="29" name="Rectangle 28">
            <a:extLst>
              <a:ext uri="{FF2B5EF4-FFF2-40B4-BE49-F238E27FC236}">
                <a16:creationId xmlns:a16="http://schemas.microsoft.com/office/drawing/2014/main" id="{F9A1CFC1-A8D7-97C5-8A32-5395DA7A5900}"/>
              </a:ext>
            </a:extLst>
          </p:cNvPr>
          <p:cNvSpPr/>
          <p:nvPr/>
        </p:nvSpPr>
        <p:spPr>
          <a:xfrm rot="16200000">
            <a:off x="16257283" y="24978992"/>
            <a:ext cx="1832650" cy="96743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Southern Nigeria</a:t>
            </a:r>
          </a:p>
        </p:txBody>
      </p:sp>
      <p:pic>
        <p:nvPicPr>
          <p:cNvPr id="31" name="Graphic 30" descr="Lights On with solid fill">
            <a:extLst>
              <a:ext uri="{FF2B5EF4-FFF2-40B4-BE49-F238E27FC236}">
                <a16:creationId xmlns:a16="http://schemas.microsoft.com/office/drawing/2014/main" id="{52755000-B1B2-9E4D-0B6E-7D6856F13B9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827730" y="44121154"/>
            <a:ext cx="1214214" cy="1214214"/>
          </a:xfrm>
          <a:prstGeom prst="rect">
            <a:avLst/>
          </a:prstGeom>
        </p:spPr>
      </p:pic>
      <p:sp>
        <p:nvSpPr>
          <p:cNvPr id="32" name="TextBox 31">
            <a:extLst>
              <a:ext uri="{FF2B5EF4-FFF2-40B4-BE49-F238E27FC236}">
                <a16:creationId xmlns:a16="http://schemas.microsoft.com/office/drawing/2014/main" id="{4868546E-67EE-D87E-2ECD-B7E3833B3601}"/>
              </a:ext>
            </a:extLst>
          </p:cNvPr>
          <p:cNvSpPr txBox="1"/>
          <p:nvPr/>
        </p:nvSpPr>
        <p:spPr>
          <a:xfrm>
            <a:off x="18041944" y="44201152"/>
            <a:ext cx="13328334" cy="2971840"/>
          </a:xfrm>
          <a:prstGeom prst="rect">
            <a:avLst/>
          </a:prstGeom>
          <a:noFill/>
        </p:spPr>
        <p:txBody>
          <a:bodyPr wrap="square" lIns="104013" tIns="52007" rIns="104013" bIns="52007" rtlCol="0">
            <a:spAutoFit/>
          </a:bodyPr>
          <a:lstStyle/>
          <a:p>
            <a:pPr>
              <a:lnSpc>
                <a:spcPts val="4500"/>
              </a:lnSpc>
              <a:spcAft>
                <a:spcPts val="1200"/>
              </a:spcAft>
            </a:pPr>
            <a:r>
              <a:rPr lang="en-US" sz="3500" b="1" u="sng" dirty="0">
                <a:solidFill>
                  <a:schemeClr val="bg1"/>
                </a:solidFill>
                <a:latin typeface="Poppins" pitchFamily="2" charset="77"/>
                <a:ea typeface="Arial" charset="0"/>
                <a:cs typeface="Poppins" pitchFamily="2" charset="77"/>
              </a:rPr>
              <a:t>KEY INSIGHT: </a:t>
            </a:r>
            <a:r>
              <a:rPr lang="en-US" sz="3500" b="1" dirty="0">
                <a:solidFill>
                  <a:schemeClr val="bg1"/>
                </a:solidFill>
                <a:latin typeface="Poppins" pitchFamily="2" charset="77"/>
                <a:ea typeface="Arial" charset="0"/>
                <a:cs typeface="Poppins" pitchFamily="2" charset="77"/>
              </a:rPr>
              <a:t>Achieving multi-dimensional outcomes through integrated programming requires consistent reinforcement of all core messages – especially SRHR – and a clear understanding of the distinct needs of different sub-populations</a:t>
            </a:r>
          </a:p>
        </p:txBody>
      </p:sp>
    </p:spTree>
    <p:extLst>
      <p:ext uri="{BB962C8B-B14F-4D97-AF65-F5344CB8AC3E}">
        <p14:creationId xmlns:p14="http://schemas.microsoft.com/office/powerpoint/2010/main" val="3003440709"/>
      </p:ext>
    </p:extLst>
  </p:cSld>
  <p:clrMapOvr>
    <a:masterClrMapping/>
  </p:clrMapOvr>
</p:sld>
</file>

<file path=ppt/theme/theme1.xml><?xml version="1.0" encoding="utf-8"?>
<a:theme xmlns:a="http://schemas.openxmlformats.org/drawingml/2006/main" name="Theme1">
  <a:themeElements>
    <a:clrScheme name="PSI">
      <a:dk1>
        <a:srgbClr val="000000"/>
      </a:dk1>
      <a:lt1>
        <a:srgbClr val="FFFFFF"/>
      </a:lt1>
      <a:dk2>
        <a:srgbClr val="000000"/>
      </a:dk2>
      <a:lt2>
        <a:srgbClr val="808080"/>
      </a:lt2>
      <a:accent1>
        <a:srgbClr val="EE8616"/>
      </a:accent1>
      <a:accent2>
        <a:srgbClr val="BFD730"/>
      </a:accent2>
      <a:accent3>
        <a:srgbClr val="FFFFFF"/>
      </a:accent3>
      <a:accent4>
        <a:srgbClr val="00B5E1"/>
      </a:accent4>
      <a:accent5>
        <a:srgbClr val="BFBFBF"/>
      </a:accent5>
      <a:accent6>
        <a:srgbClr val="BFBFBF"/>
      </a:accent6>
      <a:hlink>
        <a:srgbClr val="EE8616"/>
      </a:hlink>
      <a:folHlink>
        <a:srgbClr val="BFBFB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9A651F-F975-4B45-A04B-C4D9DA965A31}" vid="{0AB358FA-585E-8C46-AF13-ED585132A9D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AE9A651F-F975-4B45-A04B-C4D9DA965A31}" vid="{028778E4-5708-0D49-BED3-4EE65C7D75BE}"/>
    </a:ext>
  </a:extLst>
</a:theme>
</file>

<file path=ppt/theme/theme3.xml><?xml version="1.0" encoding="utf-8"?>
<a:theme xmlns:a="http://schemas.openxmlformats.org/drawingml/2006/main" name="PSI">
  <a:themeElements>
    <a:clrScheme name="PSI Brand 1">
      <a:dk1>
        <a:srgbClr val="000000"/>
      </a:dk1>
      <a:lt1>
        <a:srgbClr val="FFFFFF"/>
      </a:lt1>
      <a:dk2>
        <a:srgbClr val="000000"/>
      </a:dk2>
      <a:lt2>
        <a:srgbClr val="FFFFFF"/>
      </a:lt2>
      <a:accent1>
        <a:srgbClr val="F36E20"/>
      </a:accent1>
      <a:accent2>
        <a:srgbClr val="FFF35C"/>
      </a:accent2>
      <a:accent3>
        <a:srgbClr val="EE4799"/>
      </a:accent3>
      <a:accent4>
        <a:srgbClr val="00AC68"/>
      </a:accent4>
      <a:accent5>
        <a:srgbClr val="8EC8C8"/>
      </a:accent5>
      <a:accent6>
        <a:srgbClr val="70517F"/>
      </a:accent6>
      <a:hlink>
        <a:srgbClr val="0563C1"/>
      </a:hlink>
      <a:folHlink>
        <a:srgbClr val="C04F8D"/>
      </a:folHlink>
    </a:clrScheme>
    <a:fontScheme name="A360">
      <a:majorFont>
        <a:latin typeface="Poppins Bold"/>
        <a:ea typeface=""/>
        <a:cs typeface=""/>
      </a:majorFont>
      <a:minorFont>
        <a:latin typeface="Robo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AE9A651F-F975-4B45-A04B-C4D9DA965A31}" vid="{2E8EC63F-0234-E145-9360-DEC05F205BA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E08CC696184A4EAF1EC7095BAD2AA1" ma:contentTypeVersion="19" ma:contentTypeDescription="Create a new document." ma:contentTypeScope="" ma:versionID="eb4fb4b37a562a645d4f6a47bb27f744">
  <xsd:schema xmlns:xsd="http://www.w3.org/2001/XMLSchema" xmlns:xs="http://www.w3.org/2001/XMLSchema" xmlns:p="http://schemas.microsoft.com/office/2006/metadata/properties" xmlns:ns2="a61ac17d-acd7-4541-bae9-b373390ade19" xmlns:ns3="4c809d59-d92c-4eeb-8e61-f697f9bbde70" xmlns:ns4="2b04e3bf-eb77-48e0-9993-e01b67b1c33a" targetNamespace="http://schemas.microsoft.com/office/2006/metadata/properties" ma:root="true" ma:fieldsID="8708d1caa17926d54e1cc9b1a9e76172" ns2:_="" ns3:_="" ns4:_="">
    <xsd:import namespace="a61ac17d-acd7-4541-bae9-b373390ade19"/>
    <xsd:import namespace="4c809d59-d92c-4eeb-8e61-f697f9bbde70"/>
    <xsd:import namespace="2b04e3bf-eb77-48e0-9993-e01b67b1c3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ac17d-acd7-4541-bae9-b373390ad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be66e25-6253-4f8b-9755-5684a1ad78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809d59-d92c-4eeb-8e61-f697f9bbde7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4e3bf-eb77-48e0-9993-e01b67b1c33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aa3cf98-e111-4e77-b6fe-f4731449b4e9}" ma:internalName="TaxCatchAll" ma:showField="CatchAllData" ma:web="4c809d59-d92c-4eeb-8e61-f697f9bbde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b04e3bf-eb77-48e0-9993-e01b67b1c33a" xsi:nil="true"/>
    <SharedWithUsers xmlns="4c809d59-d92c-4eeb-8e61-f697f9bbde70">
      <UserInfo>
        <DisplayName>Jennifer Marcy</DisplayName>
        <AccountId>127</AccountId>
        <AccountType/>
      </UserInfo>
    </SharedWithUsers>
    <lcf76f155ced4ddcb4097134ff3c332f xmlns="a61ac17d-acd7-4541-bae9-b373390ade1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1EA94C-3C10-4DBB-9A44-A7878ACE8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ac17d-acd7-4541-bae9-b373390ade19"/>
    <ds:schemaRef ds:uri="4c809d59-d92c-4eeb-8e61-f697f9bbde70"/>
    <ds:schemaRef ds:uri="2b04e3bf-eb77-48e0-9993-e01b67b1c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B31443-375B-4B79-8BCC-E4470550FF7B}">
  <ds:schemaRefs>
    <ds:schemaRef ds:uri="http://purl.org/dc/dcmitype/"/>
    <ds:schemaRef ds:uri="2b04e3bf-eb77-48e0-9993-e01b67b1c33a"/>
    <ds:schemaRef ds:uri="http://purl.org/dc/elements/1.1/"/>
    <ds:schemaRef ds:uri="http://schemas.microsoft.com/office/2006/documentManagement/types"/>
    <ds:schemaRef ds:uri="http://www.w3.org/XML/1998/namespace"/>
    <ds:schemaRef ds:uri="a61ac17d-acd7-4541-bae9-b373390ade19"/>
    <ds:schemaRef ds:uri="http://purl.org/dc/terms/"/>
    <ds:schemaRef ds:uri="http://schemas.microsoft.com/office/infopath/2007/PartnerControls"/>
    <ds:schemaRef ds:uri="http://schemas.openxmlformats.org/package/2006/metadata/core-properties"/>
    <ds:schemaRef ds:uri="4c809d59-d92c-4eeb-8e61-f697f9bbde70"/>
    <ds:schemaRef ds:uri="http://schemas.microsoft.com/office/2006/metadata/properties"/>
  </ds:schemaRefs>
</ds:datastoreItem>
</file>

<file path=customXml/itemProps3.xml><?xml version="1.0" encoding="utf-8"?>
<ds:datastoreItem xmlns:ds="http://schemas.openxmlformats.org/officeDocument/2006/customXml" ds:itemID="{5ACCC763-F7A7-4366-86C7-13002A40C9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Template Better A360</Template>
  <TotalTime>879</TotalTime>
  <Words>873</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vt:i4>
      </vt:variant>
    </vt:vector>
  </HeadingPairs>
  <TitlesOfParts>
    <vt:vector size="16" baseType="lpstr">
      <vt:lpstr>Arial</vt:lpstr>
      <vt:lpstr>Arial Narrow</vt:lpstr>
      <vt:lpstr>Calibri</vt:lpstr>
      <vt:lpstr>Montserrat-Regular</vt:lpstr>
      <vt:lpstr>Poppins</vt:lpstr>
      <vt:lpstr>Poppins Black</vt:lpstr>
      <vt:lpstr>Poppins Bold</vt:lpstr>
      <vt:lpstr>Poppins Light</vt:lpstr>
      <vt:lpstr>Poppins SemiBold</vt:lpstr>
      <vt:lpstr>Roboto Light</vt:lpstr>
      <vt:lpstr>Roboto Thin</vt:lpstr>
      <vt:lpstr>Wingdings</vt:lpstr>
      <vt:lpstr>Theme1</vt:lpstr>
      <vt:lpstr>Custom Design</vt:lpstr>
      <vt:lpstr>PSI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Abednego Musau</dc:creator>
  <cp:lastModifiedBy>Meghan Cutherell</cp:lastModifiedBy>
  <cp:revision>3</cp:revision>
  <dcterms:created xsi:type="dcterms:W3CDTF">2025-10-21T05:12:37Z</dcterms:created>
  <dcterms:modified xsi:type="dcterms:W3CDTF">2025-10-24T11:50:08Z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0x0101007DE08CC696184A4EAF1EC7095BAD2AA1</vt:lpwstr>
  </property>
  <property fmtid="{D5CDD505-2E9C-101B-9397-08002B2CF9AE}" pid="3" name="Country">
    <vt:lpwstr/>
  </property>
  <property fmtid="{D5CDD505-2E9C-101B-9397-08002B2CF9AE}" pid="4" name="DocType">
    <vt:lpwstr/>
  </property>
  <property fmtid="{D5CDD505-2E9C-101B-9397-08002B2CF9AE}" pid="5" name="MediaServiceImageTags">
    <vt:lpwstr/>
  </property>
</Properties>
</file>