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B304DE45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80" r:id="rId6"/>
  </p:sldMasterIdLst>
  <p:notesMasterIdLst>
    <p:notesMasterId r:id="rId8"/>
  </p:notesMasterIdLst>
  <p:sldIdLst>
    <p:sldId id="256" r:id="rId7"/>
  </p:sldIdLst>
  <p:sldSz cx="32004000" cy="51206400"/>
  <p:notesSz cx="6858000" cy="9144000"/>
  <p:defaultTextStyle>
    <a:defPPr>
      <a:defRPr lang="en-US"/>
    </a:defPPr>
    <a:lvl1pPr marL="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7742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5485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13227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50970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88712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26455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641976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9019402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44" userDrawn="1">
          <p15:clr>
            <a:srgbClr val="A4A3A4"/>
          </p15:clr>
        </p15:guide>
        <p15:guide id="2" pos="9792" userDrawn="1">
          <p15:clr>
            <a:srgbClr val="A4A3A4"/>
          </p15:clr>
        </p15:guide>
        <p15:guide id="3" pos="10368" userDrawn="1">
          <p15:clr>
            <a:srgbClr val="A4A3A4"/>
          </p15:clr>
        </p15:guide>
        <p15:guide id="4" pos="744" userDrawn="1">
          <p15:clr>
            <a:srgbClr val="A4A3A4"/>
          </p15:clr>
        </p15:guide>
        <p15:guide id="5" pos="19392" userDrawn="1">
          <p15:clr>
            <a:srgbClr val="A4A3A4"/>
          </p15:clr>
        </p15:guide>
        <p15:guide id="6" orient="horz" pos="252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B65D19-8052-DBCA-EA2F-E2E262251DA7}" name="Mary Phillips" initials="MP" userId="S::mphillips@psi.org::500c504a-a920-4633-a650-cfe276891810" providerId="AD"/>
  <p188:author id="{6C315AE2-4D86-97E8-E7ED-2D96626D05B5}" name="Seyoum Atlie" initials="SA" userId="S::satlie@psiet.org::267133e1-e8ca-4488-b47e-ab83502008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9C8"/>
    <a:srgbClr val="ED4799"/>
    <a:srgbClr val="FAF162"/>
    <a:srgbClr val="00AC69"/>
    <a:srgbClr val="EE8616"/>
    <a:srgbClr val="EA6B24"/>
    <a:srgbClr val="CF5063"/>
    <a:srgbClr val="65962B"/>
    <a:srgbClr val="807F83"/>
    <a:srgbClr val="FBC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0AF57-B0DC-4CF4-8D45-2338FBC92F2F}" v="61" dt="2025-10-24T17:25:21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744"/>
        <p:guide pos="9792"/>
        <p:guide pos="10368"/>
        <p:guide pos="744"/>
        <p:guide pos="19392"/>
        <p:guide orient="horz" pos="2529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Phillips" userId="500c504a-a920-4633-a650-cfe276891810" providerId="ADAL" clId="{15908A2A-E823-4DD4-A54F-420875A32357}"/>
    <pc:docChg chg="undo custSel modSld">
      <pc:chgData name="Mary Phillips" userId="500c504a-a920-4633-a650-cfe276891810" providerId="ADAL" clId="{15908A2A-E823-4DD4-A54F-420875A32357}" dt="2025-10-24T17:25:21.160" v="2050"/>
      <pc:docMkLst>
        <pc:docMk/>
      </pc:docMkLst>
      <pc:sldChg chg="addSp delSp modSp mod modCm">
        <pc:chgData name="Mary Phillips" userId="500c504a-a920-4633-a650-cfe276891810" providerId="ADAL" clId="{15908A2A-E823-4DD4-A54F-420875A32357}" dt="2025-10-24T17:25:21.160" v="2050"/>
        <pc:sldMkLst>
          <pc:docMk/>
          <pc:sldMk cId="3003440709" sldId="256"/>
        </pc:sldMkLst>
        <pc:spChg chg="mod">
          <ac:chgData name="Mary Phillips" userId="500c504a-a920-4633-a650-cfe276891810" providerId="ADAL" clId="{15908A2A-E823-4DD4-A54F-420875A32357}" dt="2025-10-17T18:47:07.121" v="684" actId="1076"/>
          <ac:spMkLst>
            <pc:docMk/>
            <pc:sldMk cId="3003440709" sldId="256"/>
            <ac:spMk id="2" creationId="{8DB91E30-FA39-0945-C773-7AE74F6F098C}"/>
          </ac:spMkLst>
        </pc:spChg>
        <pc:spChg chg="add mod">
          <ac:chgData name="Mary Phillips" userId="500c504a-a920-4633-a650-cfe276891810" providerId="ADAL" clId="{15908A2A-E823-4DD4-A54F-420875A32357}" dt="2025-10-17T18:22:29.244" v="177" actId="1076"/>
          <ac:spMkLst>
            <pc:docMk/>
            <pc:sldMk cId="3003440709" sldId="256"/>
            <ac:spMk id="7" creationId="{A4A285BB-F25E-8053-8F43-7E8292C908E5}"/>
          </ac:spMkLst>
        </pc:spChg>
        <pc:spChg chg="mod">
          <ac:chgData name="Mary Phillips" userId="500c504a-a920-4633-a650-cfe276891810" providerId="ADAL" clId="{15908A2A-E823-4DD4-A54F-420875A32357}" dt="2025-10-17T18:33:16.910" v="382" actId="20577"/>
          <ac:spMkLst>
            <pc:docMk/>
            <pc:sldMk cId="3003440709" sldId="256"/>
            <ac:spMk id="8" creationId="{00000000-0000-0000-0000-000000000000}"/>
          </ac:spMkLst>
        </pc:spChg>
        <pc:spChg chg="add mod">
          <ac:chgData name="Mary Phillips" userId="500c504a-a920-4633-a650-cfe276891810" providerId="ADAL" clId="{15908A2A-E823-4DD4-A54F-420875A32357}" dt="2025-10-17T18:29:11.123" v="314" actId="1036"/>
          <ac:spMkLst>
            <pc:docMk/>
            <pc:sldMk cId="3003440709" sldId="256"/>
            <ac:spMk id="10" creationId="{04FCEB48-8C77-300B-0775-B7D9DB5EAAF4}"/>
          </ac:spMkLst>
        </pc:spChg>
        <pc:spChg chg="add mod">
          <ac:chgData name="Mary Phillips" userId="500c504a-a920-4633-a650-cfe276891810" providerId="ADAL" clId="{15908A2A-E823-4DD4-A54F-420875A32357}" dt="2025-10-17T18:29:11.123" v="314" actId="1036"/>
          <ac:spMkLst>
            <pc:docMk/>
            <pc:sldMk cId="3003440709" sldId="256"/>
            <ac:spMk id="13" creationId="{FDCEC565-DC93-501E-8B08-2F72989172E5}"/>
          </ac:spMkLst>
        </pc:spChg>
        <pc:spChg chg="add mod">
          <ac:chgData name="Mary Phillips" userId="500c504a-a920-4633-a650-cfe276891810" providerId="ADAL" clId="{15908A2A-E823-4DD4-A54F-420875A32357}" dt="2025-10-17T18:18:42.820" v="167" actId="1076"/>
          <ac:spMkLst>
            <pc:docMk/>
            <pc:sldMk cId="3003440709" sldId="256"/>
            <ac:spMk id="14" creationId="{6AFCD086-C51A-DEE5-F277-9364F0608E3F}"/>
          </ac:spMkLst>
        </pc:spChg>
        <pc:spChg chg="add mod">
          <ac:chgData name="Mary Phillips" userId="500c504a-a920-4633-a650-cfe276891810" providerId="ADAL" clId="{15908A2A-E823-4DD4-A54F-420875A32357}" dt="2025-10-17T18:22:37.726" v="178" actId="1076"/>
          <ac:spMkLst>
            <pc:docMk/>
            <pc:sldMk cId="3003440709" sldId="256"/>
            <ac:spMk id="16" creationId="{E32A8959-D8B2-6188-2C41-5C25CA495884}"/>
          </ac:spMkLst>
        </pc:spChg>
        <pc:spChg chg="mod">
          <ac:chgData name="Mary Phillips" userId="500c504a-a920-4633-a650-cfe276891810" providerId="ADAL" clId="{15908A2A-E823-4DD4-A54F-420875A32357}" dt="2025-10-24T17:25:21.160" v="2050"/>
          <ac:spMkLst>
            <pc:docMk/>
            <pc:sldMk cId="3003440709" sldId="256"/>
            <ac:spMk id="18" creationId="{94D7AFA1-42E4-4204-7409-3085722E8830}"/>
          </ac:spMkLst>
        </pc:spChg>
        <pc:spChg chg="add mod">
          <ac:chgData name="Mary Phillips" userId="500c504a-a920-4633-a650-cfe276891810" providerId="ADAL" clId="{15908A2A-E823-4DD4-A54F-420875A32357}" dt="2025-10-17T18:29:11.123" v="314" actId="1036"/>
          <ac:spMkLst>
            <pc:docMk/>
            <pc:sldMk cId="3003440709" sldId="256"/>
            <ac:spMk id="21" creationId="{F66B6B79-075D-45C0-D6A9-8133FC72B690}"/>
          </ac:spMkLst>
        </pc:spChg>
        <pc:spChg chg="add mod">
          <ac:chgData name="Mary Phillips" userId="500c504a-a920-4633-a650-cfe276891810" providerId="ADAL" clId="{15908A2A-E823-4DD4-A54F-420875A32357}" dt="2025-10-17T18:29:11.123" v="314" actId="1036"/>
          <ac:spMkLst>
            <pc:docMk/>
            <pc:sldMk cId="3003440709" sldId="256"/>
            <ac:spMk id="22" creationId="{21AF1B00-558D-CC89-0B9C-35B0B736B1EA}"/>
          </ac:spMkLst>
        </pc:spChg>
        <pc:spChg chg="add mod">
          <ac:chgData name="Mary Phillips" userId="500c504a-a920-4633-a650-cfe276891810" providerId="ADAL" clId="{15908A2A-E823-4DD4-A54F-420875A32357}" dt="2025-10-17T18:22:40.917" v="179" actId="1076"/>
          <ac:spMkLst>
            <pc:docMk/>
            <pc:sldMk cId="3003440709" sldId="256"/>
            <ac:spMk id="35" creationId="{F0AB00E3-FDAA-1654-429E-C13272F246C9}"/>
          </ac:spMkLst>
        </pc:spChg>
        <pc:spChg chg="add mod">
          <ac:chgData name="Mary Phillips" userId="500c504a-a920-4633-a650-cfe276891810" providerId="ADAL" clId="{15908A2A-E823-4DD4-A54F-420875A32357}" dt="2025-10-17T18:29:11.123" v="314" actId="1036"/>
          <ac:spMkLst>
            <pc:docMk/>
            <pc:sldMk cId="3003440709" sldId="256"/>
            <ac:spMk id="37" creationId="{234B64E1-2C4A-49A0-FBDD-766A218C8C55}"/>
          </ac:spMkLst>
        </pc:spChg>
        <pc:spChg chg="add mod">
          <ac:chgData name="Mary Phillips" userId="500c504a-a920-4633-a650-cfe276891810" providerId="ADAL" clId="{15908A2A-E823-4DD4-A54F-420875A32357}" dt="2025-10-17T18:22:58.778" v="182" actId="1076"/>
          <ac:spMkLst>
            <pc:docMk/>
            <pc:sldMk cId="3003440709" sldId="256"/>
            <ac:spMk id="38" creationId="{AD0A4D05-C07F-6B6A-7783-6AA98A6D1FDE}"/>
          </ac:spMkLst>
        </pc:spChg>
        <pc:spChg chg="mod">
          <ac:chgData name="Mary Phillips" userId="500c504a-a920-4633-a650-cfe276891810" providerId="ADAL" clId="{15908A2A-E823-4DD4-A54F-420875A32357}" dt="2025-10-20T19:01:34.732" v="2027" actId="5793"/>
          <ac:spMkLst>
            <pc:docMk/>
            <pc:sldMk cId="3003440709" sldId="256"/>
            <ac:spMk id="42" creationId="{9643ED1F-C831-9573-A9C5-997EA1BDAD68}"/>
          </ac:spMkLst>
        </pc:spChg>
        <pc:spChg chg="add mod">
          <ac:chgData name="Mary Phillips" userId="500c504a-a920-4633-a650-cfe276891810" providerId="ADAL" clId="{15908A2A-E823-4DD4-A54F-420875A32357}" dt="2025-10-17T18:29:11.123" v="314" actId="1036"/>
          <ac:spMkLst>
            <pc:docMk/>
            <pc:sldMk cId="3003440709" sldId="256"/>
            <ac:spMk id="43" creationId="{D50D5B9D-6BAF-BF0B-4BD8-C5D1138DD5D8}"/>
          </ac:spMkLst>
        </pc:spChg>
        <pc:spChg chg="mod">
          <ac:chgData name="Mary Phillips" userId="500c504a-a920-4633-a650-cfe276891810" providerId="ADAL" clId="{15908A2A-E823-4DD4-A54F-420875A32357}" dt="2025-10-17T18:54:09.702" v="1062" actId="20577"/>
          <ac:spMkLst>
            <pc:docMk/>
            <pc:sldMk cId="3003440709" sldId="256"/>
            <ac:spMk id="44" creationId="{36AF1875-F816-348A-4DC2-2862A8A15D4C}"/>
          </ac:spMkLst>
        </pc:spChg>
        <pc:spChg chg="add mod">
          <ac:chgData name="Mary Phillips" userId="500c504a-a920-4633-a650-cfe276891810" providerId="ADAL" clId="{15908A2A-E823-4DD4-A54F-420875A32357}" dt="2025-10-17T18:23:15.924" v="184" actId="1076"/>
          <ac:spMkLst>
            <pc:docMk/>
            <pc:sldMk cId="3003440709" sldId="256"/>
            <ac:spMk id="45" creationId="{441EDB1F-BA09-92BA-F615-A5527A63FF12}"/>
          </ac:spMkLst>
        </pc:spChg>
        <pc:spChg chg="add mod">
          <ac:chgData name="Mary Phillips" userId="500c504a-a920-4633-a650-cfe276891810" providerId="ADAL" clId="{15908A2A-E823-4DD4-A54F-420875A32357}" dt="2025-10-17T18:23:18.858" v="185" actId="1076"/>
          <ac:spMkLst>
            <pc:docMk/>
            <pc:sldMk cId="3003440709" sldId="256"/>
            <ac:spMk id="48" creationId="{4F33D145-D24C-6EE5-8809-2717990C1A63}"/>
          </ac:spMkLst>
        </pc:spChg>
        <pc:spChg chg="mod">
          <ac:chgData name="Mary Phillips" userId="500c504a-a920-4633-a650-cfe276891810" providerId="ADAL" clId="{15908A2A-E823-4DD4-A54F-420875A32357}" dt="2025-10-17T18:18:08.102" v="165" actId="1037"/>
          <ac:spMkLst>
            <pc:docMk/>
            <pc:sldMk cId="3003440709" sldId="256"/>
            <ac:spMk id="50" creationId="{A59E8A40-956F-5507-E717-5C384A887D44}"/>
          </ac:spMkLst>
        </pc:spChg>
        <pc:spChg chg="add mod">
          <ac:chgData name="Mary Phillips" userId="500c504a-a920-4633-a650-cfe276891810" providerId="ADAL" clId="{15908A2A-E823-4DD4-A54F-420875A32357}" dt="2025-10-17T18:29:11.123" v="314" actId="1036"/>
          <ac:spMkLst>
            <pc:docMk/>
            <pc:sldMk cId="3003440709" sldId="256"/>
            <ac:spMk id="53" creationId="{A7F58F68-05B0-60E4-AB7B-EF2A8277A77F}"/>
          </ac:spMkLst>
        </pc:spChg>
        <pc:spChg chg="mod">
          <ac:chgData name="Mary Phillips" userId="500c504a-a920-4633-a650-cfe276891810" providerId="ADAL" clId="{15908A2A-E823-4DD4-A54F-420875A32357}" dt="2025-10-17T19:20:02.334" v="2026" actId="6549"/>
          <ac:spMkLst>
            <pc:docMk/>
            <pc:sldMk cId="3003440709" sldId="256"/>
            <ac:spMk id="54" creationId="{00000000-0000-0000-0000-000000000000}"/>
          </ac:spMkLst>
        </pc:spChg>
        <pc:spChg chg="add mod">
          <ac:chgData name="Mary Phillips" userId="500c504a-a920-4633-a650-cfe276891810" providerId="ADAL" clId="{15908A2A-E823-4DD4-A54F-420875A32357}" dt="2025-10-17T18:27:32.480" v="206" actId="1076"/>
          <ac:spMkLst>
            <pc:docMk/>
            <pc:sldMk cId="3003440709" sldId="256"/>
            <ac:spMk id="55" creationId="{5D1C8857-C261-7358-AC53-A90A67B2155A}"/>
          </ac:spMkLst>
        </pc:spChg>
        <pc:spChg chg="add mod">
          <ac:chgData name="Mary Phillips" userId="500c504a-a920-4633-a650-cfe276891810" providerId="ADAL" clId="{15908A2A-E823-4DD4-A54F-420875A32357}" dt="2025-10-17T18:24:13.122" v="190" actId="1076"/>
          <ac:spMkLst>
            <pc:docMk/>
            <pc:sldMk cId="3003440709" sldId="256"/>
            <ac:spMk id="56" creationId="{14BC3805-A623-B660-5ECB-5EE105A222BF}"/>
          </ac:spMkLst>
        </pc:spChg>
        <pc:spChg chg="add mod">
          <ac:chgData name="Mary Phillips" userId="500c504a-a920-4633-a650-cfe276891810" providerId="ADAL" clId="{15908A2A-E823-4DD4-A54F-420875A32357}" dt="2025-10-17T18:29:11.123" v="314" actId="1036"/>
          <ac:spMkLst>
            <pc:docMk/>
            <pc:sldMk cId="3003440709" sldId="256"/>
            <ac:spMk id="57" creationId="{2CC36B07-0042-DDB8-6A5A-35DC15EF2FD4}"/>
          </ac:spMkLst>
        </pc:spChg>
        <pc:spChg chg="add mod">
          <ac:chgData name="Mary Phillips" userId="500c504a-a920-4633-a650-cfe276891810" providerId="ADAL" clId="{15908A2A-E823-4DD4-A54F-420875A32357}" dt="2025-10-17T18:27:41.582" v="208" actId="1076"/>
          <ac:spMkLst>
            <pc:docMk/>
            <pc:sldMk cId="3003440709" sldId="256"/>
            <ac:spMk id="58" creationId="{39D7F6DD-C7E2-8607-7D53-FFAB18ABD881}"/>
          </ac:spMkLst>
        </pc:spChg>
        <pc:spChg chg="add mod">
          <ac:chgData name="Mary Phillips" userId="500c504a-a920-4633-a650-cfe276891810" providerId="ADAL" clId="{15908A2A-E823-4DD4-A54F-420875A32357}" dt="2025-10-17T18:27:44.405" v="209" actId="1076"/>
          <ac:spMkLst>
            <pc:docMk/>
            <pc:sldMk cId="3003440709" sldId="256"/>
            <ac:spMk id="59" creationId="{D1550D48-CD7C-35D9-60BB-A37A70820D80}"/>
          </ac:spMkLst>
        </pc:spChg>
        <pc:spChg chg="add mod">
          <ac:chgData name="Mary Phillips" userId="500c504a-a920-4633-a650-cfe276891810" providerId="ADAL" clId="{15908A2A-E823-4DD4-A54F-420875A32357}" dt="2025-10-17T18:29:11.123" v="314" actId="1036"/>
          <ac:spMkLst>
            <pc:docMk/>
            <pc:sldMk cId="3003440709" sldId="256"/>
            <ac:spMk id="60" creationId="{6EC58BCD-F797-7491-7C62-A7E8416E6B25}"/>
          </ac:spMkLst>
        </pc:spChg>
        <pc:spChg chg="add mod">
          <ac:chgData name="Mary Phillips" userId="500c504a-a920-4633-a650-cfe276891810" providerId="ADAL" clId="{15908A2A-E823-4DD4-A54F-420875A32357}" dt="2025-10-17T18:29:11.123" v="314" actId="1036"/>
          <ac:spMkLst>
            <pc:docMk/>
            <pc:sldMk cId="3003440709" sldId="256"/>
            <ac:spMk id="65" creationId="{9975F0BB-F797-74FB-6E2E-89CFDF8D7E07}"/>
          </ac:spMkLst>
        </pc:spChg>
        <pc:spChg chg="add mod">
          <ac:chgData name="Mary Phillips" userId="500c504a-a920-4633-a650-cfe276891810" providerId="ADAL" clId="{15908A2A-E823-4DD4-A54F-420875A32357}" dt="2025-10-17T18:43:40.489" v="418" actId="1076"/>
          <ac:spMkLst>
            <pc:docMk/>
            <pc:sldMk cId="3003440709" sldId="256"/>
            <ac:spMk id="75" creationId="{8C6C412C-F884-892E-CE76-1B7F57592ADA}"/>
          </ac:spMkLst>
        </pc:spChg>
        <pc:spChg chg="add mod">
          <ac:chgData name="Mary Phillips" userId="500c504a-a920-4633-a650-cfe276891810" providerId="ADAL" clId="{15908A2A-E823-4DD4-A54F-420875A32357}" dt="2025-10-17T18:50:30.434" v="812" actId="20577"/>
          <ac:spMkLst>
            <pc:docMk/>
            <pc:sldMk cId="3003440709" sldId="256"/>
            <ac:spMk id="77" creationId="{E7C0BA9D-CE85-FDBA-C4E5-CFA49EECCF62}"/>
          </ac:spMkLst>
        </pc:spChg>
        <pc:spChg chg="add mod">
          <ac:chgData name="Mary Phillips" userId="500c504a-a920-4633-a650-cfe276891810" providerId="ADAL" clId="{15908A2A-E823-4DD4-A54F-420875A32357}" dt="2025-10-17T18:55:33.218" v="1246" actId="20577"/>
          <ac:spMkLst>
            <pc:docMk/>
            <pc:sldMk cId="3003440709" sldId="256"/>
            <ac:spMk id="78" creationId="{23CBB522-1E5E-B8CD-9F02-0EBFFD6091BC}"/>
          </ac:spMkLst>
        </pc:spChg>
        <pc:spChg chg="mod">
          <ac:chgData name="Mary Phillips" userId="500c504a-a920-4633-a650-cfe276891810" providerId="ADAL" clId="{15908A2A-E823-4DD4-A54F-420875A32357}" dt="2025-10-17T18:55:36.531" v="1247" actId="14100"/>
          <ac:spMkLst>
            <pc:docMk/>
            <pc:sldMk cId="3003440709" sldId="256"/>
            <ac:spMk id="141" creationId="{B4E19C0E-6C18-F004-5AF5-E18422D3A33A}"/>
          </ac:spMkLst>
        </pc:spChg>
        <pc:graphicFrameChg chg="mod">
          <ac:chgData name="Mary Phillips" userId="500c504a-a920-4633-a650-cfe276891810" providerId="ADAL" clId="{15908A2A-E823-4DD4-A54F-420875A32357}" dt="2025-10-17T18:29:17.466" v="315" actId="113"/>
          <ac:graphicFrameMkLst>
            <pc:docMk/>
            <pc:sldMk cId="3003440709" sldId="256"/>
            <ac:graphicFrameMk id="40" creationId="{57E258F3-5371-6396-C7E0-3A3C864C0C97}"/>
          </ac:graphicFrameMkLst>
        </pc:graphicFrameChg>
        <pc:graphicFrameChg chg="mod">
          <ac:chgData name="Mary Phillips" userId="500c504a-a920-4633-a650-cfe276891810" providerId="ADAL" clId="{15908A2A-E823-4DD4-A54F-420875A32357}" dt="2025-10-17T18:29:23.430" v="318" actId="1076"/>
          <ac:graphicFrameMkLst>
            <pc:docMk/>
            <pc:sldMk cId="3003440709" sldId="256"/>
            <ac:graphicFrameMk id="46" creationId="{C6B221A0-6343-C48A-544D-62F0C7730666}"/>
          </ac:graphicFrameMkLst>
        </pc:graphicFrameChg>
        <pc:graphicFrameChg chg="mod">
          <ac:chgData name="Mary Phillips" userId="500c504a-a920-4633-a650-cfe276891810" providerId="ADAL" clId="{15908A2A-E823-4DD4-A54F-420875A32357}" dt="2025-10-17T18:33:04.655" v="357"/>
          <ac:graphicFrameMkLst>
            <pc:docMk/>
            <pc:sldMk cId="3003440709" sldId="256"/>
            <ac:graphicFrameMk id="49" creationId="{504494B3-A239-931E-3AD2-AAF15D150C82}"/>
          </ac:graphicFrameMkLst>
        </pc:graphicFrameChg>
        <pc:graphicFrameChg chg="add mod">
          <ac:chgData name="Mary Phillips" userId="500c504a-a920-4633-a650-cfe276891810" providerId="ADAL" clId="{15908A2A-E823-4DD4-A54F-420875A32357}" dt="2025-10-17T18:43:38.080" v="417" actId="1076"/>
          <ac:graphicFrameMkLst>
            <pc:docMk/>
            <pc:sldMk cId="3003440709" sldId="256"/>
            <ac:graphicFrameMk id="66" creationId="{D1BEA4A8-328A-9785-DFBB-E325B4A4BD6B}"/>
          </ac:graphicFrameMkLst>
        </pc:graphicFrameChg>
        <pc:graphicFrameChg chg="add mod">
          <ac:chgData name="Mary Phillips" userId="500c504a-a920-4633-a650-cfe276891810" providerId="ADAL" clId="{15908A2A-E823-4DD4-A54F-420875A32357}" dt="2025-10-17T18:50:42.530" v="813" actId="1076"/>
          <ac:graphicFrameMkLst>
            <pc:docMk/>
            <pc:sldMk cId="3003440709" sldId="256"/>
            <ac:graphicFrameMk id="76" creationId="{83BBEB41-DDE9-465C-FB1E-F62D352C7975}"/>
          </ac:graphicFrameMkLst>
        </pc:graphicFrameChg>
        <pc:picChg chg="add mod">
          <ac:chgData name="Mary Phillips" userId="500c504a-a920-4633-a650-cfe276891810" providerId="ADAL" clId="{15908A2A-E823-4DD4-A54F-420875A32357}" dt="2025-10-20T19:04:38.664" v="2033" actId="14100"/>
          <ac:picMkLst>
            <pc:docMk/>
            <pc:sldMk cId="3003440709" sldId="256"/>
            <ac:picMk id="20" creationId="{7719F50F-72DE-DF14-B04A-704FC72A845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y Phillips" userId="500c504a-a920-4633-a650-cfe276891810" providerId="ADAL" clId="{15908A2A-E823-4DD4-A54F-420875A32357}" dt="2025-10-24T17:25:17.497" v="2049" actId="20577"/>
              <pc2:cmMkLst xmlns:pc2="http://schemas.microsoft.com/office/powerpoint/2019/9/main/command">
                <pc:docMk/>
                <pc:sldMk cId="3003440709" sldId="256"/>
                <pc2:cmMk id="{66F8256D-11A0-4500-BE49-D346850F9051}"/>
              </pc2:cmMkLst>
            </pc226:cmChg>
          </p:ext>
        </pc:extLst>
      </pc:sldChg>
    </pc:docChg>
  </pc:docChgLst>
  <pc:docChgLst>
    <pc:chgData name="Seyoum Atlie" userId="S::satlie@psiet.org::267133e1-e8ca-4488-b47e-ab83502008d6" providerId="AD" clId="Web-{F4FCE4EE-B316-E8BC-6F62-C5CAEEC29EAC}"/>
    <pc:docChg chg="mod">
      <pc:chgData name="Seyoum Atlie" userId="S::satlie@psiet.org::267133e1-e8ca-4488-b47e-ab83502008d6" providerId="AD" clId="Web-{F4FCE4EE-B316-E8BC-6F62-C5CAEEC29EAC}" dt="2025-10-21T12:09:44.024" v="0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0_B304DE4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0_B304DE45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0_B304DE45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Married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Married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DF-4CA4-88EE-D6C9C3CB81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DF-4CA4-88EE-D6C9C3CB81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0.874</c:v>
                </c:pt>
                <c:pt idx="1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34-4F8D-A34E-4320B16B5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1F3-4CC3-9DA0-07F9465708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81-4ED2-8DB6-4965F93DDD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81-4ED2-8DB6-4965F93DDD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F3-4CC3-9DA0-07F9465708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F3-4CC3-9DA0-07F946570881}"/>
              </c:ext>
            </c:extLst>
          </c:dPt>
          <c:dLbls>
            <c:dLbl>
              <c:idx val="0"/>
              <c:layout>
                <c:manualLayout>
                  <c:x val="-2.5866924245392983E-2"/>
                  <c:y val="6.2278728523572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F3-4CC3-9DA0-07F946570881}"/>
                </c:ext>
              </c:extLst>
            </c:dLbl>
            <c:dLbl>
              <c:idx val="3"/>
              <c:layout>
                <c:manualLayout>
                  <c:x val="1.7196868423012327E-2"/>
                  <c:y val="3.375141694864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F3-4CC3-9DA0-07F946570881}"/>
                </c:ext>
              </c:extLst>
            </c:dLbl>
            <c:dLbl>
              <c:idx val="4"/>
              <c:layout>
                <c:manualLayout>
                  <c:x val="-2.2613088942020926E-2"/>
                  <c:y val="8.8547386924500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3-4CC3-9DA0-07F9465708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&lt;25</c:v>
                </c:pt>
                <c:pt idx="1">
                  <c:v>26-30</c:v>
                </c:pt>
                <c:pt idx="2">
                  <c:v>31-35</c:v>
                </c:pt>
                <c:pt idx="3">
                  <c:v>36-40</c:v>
                </c:pt>
                <c:pt idx="4">
                  <c:v>&gt;40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8.3000000000000004E-2</c:v>
                </c:pt>
                <c:pt idx="1">
                  <c:v>0.438</c:v>
                </c:pt>
                <c:pt idx="2">
                  <c:v>0.29199999999999998</c:v>
                </c:pt>
                <c:pt idx="3">
                  <c:v>0.14599999999999999</c:v>
                </c:pt>
                <c:pt idx="4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3-4CC3-9DA0-07F946570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D1-43A1-B947-BFE200DE70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D1-43A1-B947-BFE200DE70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D1-43A1-B947-BFE200DE70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D1-43A1-B947-BFE200DE70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Degree</c:v>
                </c:pt>
                <c:pt idx="1">
                  <c:v>Diploma</c:v>
                </c:pt>
                <c:pt idx="2">
                  <c:v>Certificate</c:v>
                </c:pt>
                <c:pt idx="3">
                  <c:v>Level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5.5E-2</c:v>
                </c:pt>
                <c:pt idx="1">
                  <c:v>0.75</c:v>
                </c:pt>
                <c:pt idx="2">
                  <c:v>4.2000000000000003E-2</c:v>
                </c:pt>
                <c:pt idx="3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1-4AF2-B093-8DDB22B6D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HEWs engaging influencer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WDA members</c:v>
                </c:pt>
                <c:pt idx="1">
                  <c:v>Kebele leaders</c:v>
                </c:pt>
                <c:pt idx="2">
                  <c:v>Religious leaders</c:v>
                </c:pt>
                <c:pt idx="3">
                  <c:v>Husbands</c:v>
                </c:pt>
                <c:pt idx="4">
                  <c:v>Traditional leaders</c:v>
                </c:pt>
                <c:pt idx="5">
                  <c:v>Satisfied clients</c:v>
                </c:pt>
                <c:pt idx="6">
                  <c:v>Mothers</c:v>
                </c:pt>
                <c:pt idx="7">
                  <c:v>Others</c:v>
                </c:pt>
                <c:pt idx="8">
                  <c:v>Mothers-in-law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0.96899999999999997</c:v>
                </c:pt>
                <c:pt idx="1">
                  <c:v>0.78100000000000003</c:v>
                </c:pt>
                <c:pt idx="2">
                  <c:v>0.59399999999999997</c:v>
                </c:pt>
                <c:pt idx="3">
                  <c:v>0.438</c:v>
                </c:pt>
                <c:pt idx="4">
                  <c:v>0.28100000000000003</c:v>
                </c:pt>
                <c:pt idx="5">
                  <c:v>0.25</c:v>
                </c:pt>
                <c:pt idx="6">
                  <c:v>0.17699999999999999</c:v>
                </c:pt>
                <c:pt idx="7">
                  <c:v>0.104</c:v>
                </c:pt>
                <c:pt idx="8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1-4B8B-A922-A5626ACBD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6790352"/>
        <c:axId val="1276807152"/>
      </c:barChart>
      <c:catAx>
        <c:axId val="1276790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000"/>
                  <a:t>Influencer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807152"/>
        <c:crosses val="autoZero"/>
        <c:auto val="1"/>
        <c:lblAlgn val="ctr"/>
        <c:lblOffset val="100"/>
        <c:noMultiLvlLbl val="0"/>
      </c:catAx>
      <c:valAx>
        <c:axId val="1276807152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000"/>
                  <a:t>% of HEW engaging influencer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79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Sheet1!$B$40</c:f>
              <c:strCache>
                <c:ptCount val="1"/>
                <c:pt idx="0">
                  <c:v>% of HEWs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Sheet1!$A$41:$A$45</c:f>
              <c:strCache>
                <c:ptCount val="5"/>
                <c:pt idx="0">
                  <c:v>One-on-one</c:v>
                </c:pt>
                <c:pt idx="1">
                  <c:v>Group dialogues</c:v>
                </c:pt>
                <c:pt idx="2">
                  <c:v>IEC materials</c:v>
                </c:pt>
                <c:pt idx="3">
                  <c:v>Household visits</c:v>
                </c:pt>
                <c:pt idx="4">
                  <c:v>Other</c:v>
                </c:pt>
              </c:strCache>
            </c:strRef>
          </c:cat>
          <c:val>
            <c:numRef>
              <c:f>Sheet1!$B$41:$B$45</c:f>
              <c:numCache>
                <c:formatCode>0%</c:formatCode>
                <c:ptCount val="5"/>
                <c:pt idx="0">
                  <c:v>0.55200000000000005</c:v>
                </c:pt>
                <c:pt idx="1">
                  <c:v>0.93799999999999994</c:v>
                </c:pt>
                <c:pt idx="2">
                  <c:v>0.115</c:v>
                </c:pt>
                <c:pt idx="3">
                  <c:v>0.72899999999999998</c:v>
                </c:pt>
                <c:pt idx="4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D-4B9F-8AC8-F921587D7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6830192"/>
        <c:axId val="1276836432"/>
      </c:barChart>
      <c:catAx>
        <c:axId val="127683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836432"/>
        <c:crosses val="autoZero"/>
        <c:auto val="1"/>
        <c:lblAlgn val="ctr"/>
        <c:lblOffset val="100"/>
        <c:noMultiLvlLbl val="0"/>
      </c:catAx>
      <c:valAx>
        <c:axId val="12768364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83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0_B304DE4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F8256D-11A0-4500-BE49-D346850F9051}" authorId="{6DB65D19-8052-DBCA-EA2F-E2E262251DA7}" created="2025-10-15T17:30:04.78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03440709" sldId="256"/>
      <ac:spMk id="18" creationId="{94D7AFA1-42E4-4204-7409-3085722E8830}"/>
      <ac:txMk cp="27" len="12">
        <ac:context len="188" hash="2948871702"/>
      </ac:txMk>
    </ac:txMkLst>
    <p188:pos x="7120689" y="1178914"/>
    <p188:replyLst>
      <p188:reply id="{C5223D12-473F-4984-8094-447DEAE98CB3}" authorId="{6C315AE2-4D86-97E8-E7ED-2D96626D05B5}" created="2025-10-21T12:09:44.024">
        <p188:txBody>
          <a:bodyPr/>
          <a:lstStyle/>
          <a:p>
            <a:r>
              <a:rPr lang="en-US"/>
              <a:t>Amsalu Kale, PSIE,  Mary Philips </a:t>
            </a:r>
          </a:p>
        </p188:txBody>
      </p188:reply>
    </p188:replyLst>
    <p188:txBody>
      <a:bodyPr/>
      <a:lstStyle/>
      <a:p>
        <a:r>
          <a:rPr lang="en-US"/>
          <a:t>Please add in other co-authors as appropriate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9F3D6-9CDA-495E-90FF-4D33FA8F8AC4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685800"/>
            <a:ext cx="214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E297-480B-4DE8-9D4A-F9EB9C03A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3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E297-480B-4DE8-9D4A-F9EB9C03A1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9"/>
          <p:cNvSpPr txBox="1">
            <a:spLocks/>
          </p:cNvSpPr>
          <p:nvPr/>
        </p:nvSpPr>
        <p:spPr bwMode="auto">
          <a:xfrm>
            <a:off x="7734300" y="13086080"/>
            <a:ext cx="22136100" cy="14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br>
              <a:rPr lang="en-US" sz="175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7500" kern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6" name="Rectangle 2"/>
          <p:cNvSpPr>
            <a:spLocks noGrp="1" noChangeArrowheads="1"/>
          </p:cNvSpPr>
          <p:nvPr>
            <p:ph type="ctrTitle" idx="4294967295" hasCustomPrompt="1"/>
          </p:nvPr>
        </p:nvSpPr>
        <p:spPr>
          <a:xfrm>
            <a:off x="4800600" y="8534400"/>
            <a:ext cx="24003000" cy="26741120"/>
          </a:xfrm>
        </p:spPr>
        <p:txBody>
          <a:bodyPr/>
          <a:lstStyle>
            <a:lvl1pPr>
              <a:defRPr sz="18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955" y="43809920"/>
            <a:ext cx="386714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0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14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35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707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46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76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5907177"/>
            <a:ext cx="27203400" cy="10976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016960"/>
            <a:ext cx="2240280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5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32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0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8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6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1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47460750"/>
            <a:ext cx="7467600" cy="2726267"/>
          </a:xfrm>
          <a:prstGeom prst="rect">
            <a:avLst/>
          </a:prstGeom>
        </p:spPr>
        <p:txBody>
          <a:bodyPr/>
          <a:lstStyle/>
          <a:p>
            <a:fld id="{309CB31B-396E-4231-BEDD-8B2D971A90D5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51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06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B40260D-D33A-614A-9201-6EDB08C65BE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9994777" y="8446110"/>
            <a:ext cx="12001500" cy="34137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F6C12-0E53-6F47-850F-76D3A9634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189004" y="45527298"/>
            <a:ext cx="8534400" cy="3000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9952A-947D-BB4E-8AE4-49A0F4EC1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9801" y="42672000"/>
            <a:ext cx="3000375" cy="85344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3FFED0-FB6F-4B4D-BBCC-5AF4D4729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9390" y="29301440"/>
            <a:ext cx="14222611" cy="1437509"/>
          </a:xfrm>
        </p:spPr>
        <p:txBody>
          <a:bodyPr>
            <a:spAutoFit/>
          </a:bodyPr>
          <a:lstStyle>
            <a:lvl1pPr>
              <a:defRPr sz="9450" b="1" i="0" cap="all" baseline="0">
                <a:latin typeface="+mj-lt"/>
              </a:defRPr>
            </a:lvl1pPr>
          </a:lstStyle>
          <a:p>
            <a:pPr lvl="0"/>
            <a:r>
              <a:rPr lang="en-US"/>
              <a:t>This is the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86F82A-8D32-E940-ABA2-C0428802D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9390" y="33568642"/>
            <a:ext cx="14222611" cy="1437509"/>
          </a:xfrm>
        </p:spPr>
        <p:txBody>
          <a:bodyPr>
            <a:spAutoFit/>
          </a:bodyPr>
          <a:lstStyle>
            <a:lvl1pPr>
              <a:defRPr sz="9450" cap="all" baseline="0"/>
            </a:lvl1pPr>
          </a:lstStyle>
          <a:p>
            <a:pPr lvl="0"/>
            <a:r>
              <a:rPr lang="en-US"/>
              <a:t>This is the subtitle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14704FB-70B3-A641-A805-4379AD14AB19}"/>
              </a:ext>
            </a:extLst>
          </p:cNvPr>
          <p:cNvSpPr>
            <a:spLocks noChangeAspect="1"/>
          </p:cNvSpPr>
          <p:nvPr/>
        </p:nvSpPr>
        <p:spPr>
          <a:xfrm flipV="1">
            <a:off x="19999875" y="8446110"/>
            <a:ext cx="11996402" cy="34137600"/>
          </a:xfrm>
          <a:custGeom>
            <a:avLst/>
            <a:gdLst>
              <a:gd name="connsiteX0" fmla="*/ 0 w 12212728"/>
              <a:gd name="connsiteY0" fmla="*/ 0 h 10471338"/>
              <a:gd name="connsiteX1" fmla="*/ 12212728 w 12212728"/>
              <a:gd name="connsiteY1" fmla="*/ 0 h 10471338"/>
              <a:gd name="connsiteX2" fmla="*/ 12212728 w 12212728"/>
              <a:gd name="connsiteY2" fmla="*/ 10471338 h 10471338"/>
              <a:gd name="connsiteX3" fmla="*/ 0 w 12212728"/>
              <a:gd name="connsiteY3" fmla="*/ 10471338 h 10471338"/>
              <a:gd name="connsiteX4" fmla="*/ 0 w 12212728"/>
              <a:gd name="connsiteY4" fmla="*/ 0 h 10471338"/>
              <a:gd name="connsiteX0" fmla="*/ 0 w 12212728"/>
              <a:gd name="connsiteY0" fmla="*/ 0 h 10471338"/>
              <a:gd name="connsiteX1" fmla="*/ 12212728 w 12212728"/>
              <a:gd name="connsiteY1" fmla="*/ 0 h 10471338"/>
              <a:gd name="connsiteX2" fmla="*/ 12212728 w 12212728"/>
              <a:gd name="connsiteY2" fmla="*/ 10471338 h 10471338"/>
              <a:gd name="connsiteX3" fmla="*/ 5569527 w 12212728"/>
              <a:gd name="connsiteY3" fmla="*/ 4777120 h 10471338"/>
              <a:gd name="connsiteX4" fmla="*/ 0 w 12212728"/>
              <a:gd name="connsiteY4" fmla="*/ 0 h 1047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2728" h="10471338">
                <a:moveTo>
                  <a:pt x="0" y="0"/>
                </a:moveTo>
                <a:lnTo>
                  <a:pt x="12212728" y="0"/>
                </a:lnTo>
                <a:lnTo>
                  <a:pt x="12212728" y="10471338"/>
                </a:lnTo>
                <a:lnTo>
                  <a:pt x="5569527" y="4777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206" b="1" i="1">
                <a:solidFill>
                  <a:schemeClr val="accent4"/>
                </a:solidFill>
                <a:latin typeface="Poppins Black" pitchFamily="2" charset="77"/>
              </a:rPr>
              <a:t> </a:t>
            </a:r>
            <a:endParaRPr lang="ru-RU" sz="12206">
              <a:solidFill>
                <a:schemeClr val="accent4"/>
              </a:solidFill>
              <a:latin typeface="Roboto Light" panose="02000000000000000000" pitchFamily="2" charset="0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6B03AC6E-66E6-0F4E-A578-E4351537A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909" y="42671996"/>
            <a:ext cx="3000375" cy="85344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3842AB3C-10B9-DE4A-B0B0-5CF011A919AD}"/>
              </a:ext>
            </a:extLst>
          </p:cNvPr>
          <p:cNvSpPr/>
          <p:nvPr/>
        </p:nvSpPr>
        <p:spPr>
          <a:xfrm rot="16200000">
            <a:off x="26254680" y="45527298"/>
            <a:ext cx="8534400" cy="300037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06"/>
          </a:p>
        </p:txBody>
      </p:sp>
    </p:spTree>
    <p:extLst>
      <p:ext uri="{BB962C8B-B14F-4D97-AF65-F5344CB8AC3E}">
        <p14:creationId xmlns:p14="http://schemas.microsoft.com/office/powerpoint/2010/main" val="293452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9"/>
          <p:cNvSpPr txBox="1">
            <a:spLocks/>
          </p:cNvSpPr>
          <p:nvPr/>
        </p:nvSpPr>
        <p:spPr bwMode="auto">
          <a:xfrm>
            <a:off x="7734300" y="13086080"/>
            <a:ext cx="22136100" cy="14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br>
              <a:rPr lang="en-US" sz="175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7500" kern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6" name="Rectangle 2"/>
          <p:cNvSpPr>
            <a:spLocks noGrp="1" noChangeArrowheads="1"/>
          </p:cNvSpPr>
          <p:nvPr>
            <p:ph type="ctrTitle" idx="4294967295" hasCustomPrompt="1"/>
          </p:nvPr>
        </p:nvSpPr>
        <p:spPr>
          <a:xfrm>
            <a:off x="4800600" y="31292800"/>
            <a:ext cx="24003000" cy="1137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955" y="43809920"/>
            <a:ext cx="386714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25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4445" y="5665895"/>
            <a:ext cx="10322122" cy="9696023"/>
          </a:xfrm>
        </p:spPr>
        <p:txBody>
          <a:bodyPr anchor="b">
            <a:noAutofit/>
          </a:bodyPr>
          <a:lstStyle>
            <a:lvl1pPr>
              <a:lnSpc>
                <a:spcPct val="70000"/>
              </a:lnSpc>
              <a:defRPr sz="9450" b="1" i="0" cap="all" baseline="0">
                <a:latin typeface="+mj-lt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7530" y="5665897"/>
            <a:ext cx="16202025" cy="36389733"/>
          </a:xfrm>
        </p:spPr>
        <p:txBody>
          <a:bodyPr/>
          <a:lstStyle>
            <a:lvl1pPr>
              <a:defRPr sz="7875" cap="all" baseline="0"/>
            </a:lvl1pPr>
            <a:lvl2pPr>
              <a:buFont typeface="Arial" panose="020B0604020202020204" pitchFamily="34" charset="0"/>
              <a:buChar char="•"/>
              <a:defRPr sz="4200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04445" y="16642080"/>
            <a:ext cx="10322122" cy="5689600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9450" b="1" i="0" cap="all" baseline="0">
                <a:latin typeface="Poppins Light" pitchFamily="2" charset="77"/>
                <a:cs typeface="Poppins Light" pitchFamily="2" charset="77"/>
              </a:defRPr>
            </a:lvl1pPr>
            <a:lvl2pPr marL="1200150" indent="0">
              <a:buNone/>
              <a:defRPr sz="3675"/>
            </a:lvl2pPr>
            <a:lvl3pPr marL="2400300" indent="0">
              <a:buNone/>
              <a:defRPr sz="3150"/>
            </a:lvl3pPr>
            <a:lvl4pPr marL="3600450" indent="0">
              <a:buNone/>
              <a:defRPr sz="2625"/>
            </a:lvl4pPr>
            <a:lvl5pPr marL="4800600" indent="0">
              <a:buNone/>
              <a:defRPr sz="2625"/>
            </a:lvl5pPr>
            <a:lvl6pPr marL="6000750" indent="0">
              <a:buNone/>
              <a:defRPr sz="2625"/>
            </a:lvl6pPr>
            <a:lvl7pPr marL="7200900" indent="0">
              <a:buNone/>
              <a:defRPr sz="2625"/>
            </a:lvl7pPr>
            <a:lvl8pPr marL="8401050" indent="0">
              <a:buNone/>
              <a:defRPr sz="2625"/>
            </a:lvl8pPr>
            <a:lvl9pPr marL="9601200" indent="0">
              <a:buNone/>
              <a:defRPr sz="26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75906-89D1-4A40-B6E6-4598B4008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443" y="23611840"/>
            <a:ext cx="10597158" cy="19344640"/>
          </a:xfrm>
        </p:spPr>
        <p:txBody>
          <a:bodyPr/>
          <a:lstStyle>
            <a:lvl1pPr>
              <a:lnSpc>
                <a:spcPct val="100000"/>
              </a:lnSpc>
              <a:spcBef>
                <a:spcPts val="263"/>
              </a:spcBef>
              <a:defRPr sz="4200" cap="none" baseline="0"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131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E3A9736-47F5-B046-93E7-10647D3B40C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904657" y="13237028"/>
            <a:ext cx="24950773" cy="3145263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9F79E3-3087-034F-A38F-2410E1FDB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4657" y="5172132"/>
            <a:ext cx="14554618" cy="7161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9450" b="1" i="0">
                <a:latin typeface="+mj-lt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BC0A5C-C352-844F-AC06-F7EBEC6473F1}"/>
              </a:ext>
            </a:extLst>
          </p:cNvPr>
          <p:cNvGrpSpPr/>
          <p:nvPr/>
        </p:nvGrpSpPr>
        <p:grpSpPr>
          <a:xfrm flipH="1">
            <a:off x="22944264" y="-67051"/>
            <a:ext cx="9059736" cy="8601451"/>
            <a:chOff x="8673288" y="1367432"/>
            <a:chExt cx="6902656" cy="23039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7E1203-B315-3E41-9207-FB5C313F9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8673288" y="1385392"/>
              <a:ext cx="2286000" cy="2286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1369C6-F325-6F4B-9085-E1E489BE1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9944" y="1367432"/>
              <a:ext cx="2286000" cy="2286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13B321-3617-4443-B38B-F0EC3831C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0981616" y="1385392"/>
              <a:ext cx="228600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689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426AAF-7C33-48E9-9A63-65F00A24A2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03253" y="21435609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Picture</a:t>
            </a:r>
            <a:endParaRPr lang="ru-RU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AC341CE-60EC-CE4B-828C-851C7620CA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89642" y="21336000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Picture</a:t>
            </a:r>
            <a:endParaRPr lang="ru-RU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6550C196-8C7D-714F-9C91-1B0061559A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48338" y="21414101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Picture</a:t>
            </a:r>
            <a:endParaRPr lang="ru-RU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6C2EE50-C51E-C241-BB1F-60D5751DA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702963" y="21336000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Picture</a:t>
            </a:r>
            <a:endParaRPr lang="ru-R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CCCFD9-25E9-C441-9860-489ADED8EE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413" y="8831266"/>
            <a:ext cx="10966410" cy="4029599"/>
          </a:xfrm>
          <a:prstGeom prst="rect">
            <a:avLst/>
          </a:prstGeom>
        </p:spPr>
        <p:txBody>
          <a:bodyPr anchor="b" anchorCtr="0"/>
          <a:lstStyle>
            <a:lvl1pPr>
              <a:defRPr b="1" i="0">
                <a:latin typeface="+mj-lt"/>
                <a:cs typeface="Poppins" pitchFamily="2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EFC83A-A1AB-9D46-8CAE-C68A1E2B6459}"/>
              </a:ext>
            </a:extLst>
          </p:cNvPr>
          <p:cNvGrpSpPr/>
          <p:nvPr/>
        </p:nvGrpSpPr>
        <p:grpSpPr>
          <a:xfrm>
            <a:off x="23002875" y="0"/>
            <a:ext cx="9001125" cy="17100869"/>
            <a:chOff x="17526000" y="0"/>
            <a:chExt cx="6858000" cy="45805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1F47C1-246C-044A-A1C8-0773F4C09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0" y="2294590"/>
              <a:ext cx="2286000" cy="2286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675732-B6CA-F344-95BD-2F5DF636D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8629" y="0"/>
              <a:ext cx="2286000" cy="2286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E29A6E-59E1-AC43-9AD6-2F05E126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26000" y="8592"/>
              <a:ext cx="2286000" cy="228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A8D84F-327C-5F44-9B64-15E9EE7D1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84628" y="8592"/>
              <a:ext cx="2286000" cy="2285998"/>
            </a:xfrm>
            <a:prstGeom prst="rect">
              <a:avLst/>
            </a:prstGeom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97CB9-A7DC-9D43-A5B1-FFD61CCC66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0275" y="12860869"/>
            <a:ext cx="10966410" cy="4029599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164194B-EDEB-BE49-9FDC-04FE920609C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935018" y="40205284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F1943AF-64A5-DD4D-AAF9-ECCCCEDFB08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35018" y="37853110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F933714-DE33-AE46-A842-97E6F31E905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935018" y="35414764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 Last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61C7491-71FD-B74E-ABAB-85C136A2CFDF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575912" y="40105675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010AF7C-878F-E048-BFB7-8D88ABEF94B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575912" y="37753501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97FE4DD-47EF-1F41-B7C4-56AB1759B005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575912" y="35315155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 Last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4FBE8D7-ABAA-E141-9D27-702D50FCE50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15834608" y="40069985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5D22DA-C5E8-6942-8C6E-B209AC907AD3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5834608" y="37717810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8017380-5F59-DA4B-AE1A-172AB9904EC2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5834608" y="35279464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 Last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6BB7B61-444F-0A41-B385-B034069C027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3089233" y="39991883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D095F9E-91C3-F848-BF9F-DA1B7100A23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3089233" y="37639709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AF6F783-A7F9-CE42-A7E7-B994B1F36CC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089233" y="35201363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 Last</a:t>
            </a:r>
          </a:p>
        </p:txBody>
      </p:sp>
    </p:spTree>
    <p:extLst>
      <p:ext uri="{BB962C8B-B14F-4D97-AF65-F5344CB8AC3E}">
        <p14:creationId xmlns:p14="http://schemas.microsoft.com/office/powerpoint/2010/main" val="212685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819C-9297-8F4D-A917-6DFD26C9F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6076" y="5614369"/>
            <a:ext cx="13815925" cy="6989577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0" normalizeH="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254F-FE64-3C48-AEE6-4DA4FD2EF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6076" y="12829925"/>
            <a:ext cx="19864597" cy="16129792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ACA4C-5907-9A47-911C-FC6F0760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26003250" y="0"/>
            <a:ext cx="6000750" cy="170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6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7CCF-3D83-984A-93E3-1DEAEE324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7279" y="8575183"/>
            <a:ext cx="13387088" cy="593329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E79233-B16A-BE48-90D9-55B486C0FF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575183"/>
            <a:ext cx="12001500" cy="3414352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1992CF-7214-CB48-86F3-27EB768074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7279" y="14833524"/>
            <a:ext cx="13387089" cy="674031"/>
          </a:xfrm>
        </p:spPr>
        <p:txBody>
          <a:bodyPr>
            <a:spAutoFit/>
          </a:bodyPr>
          <a:lstStyle>
            <a:lvl1pPr>
              <a:defRPr sz="4200" cap="none" baseline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227FB-BE9D-4A43-8581-3EFD69D77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83"/>
            <a:ext cx="3000375" cy="853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0278E-3F60-9947-9FE0-3F6A6D3A1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40783"/>
            <a:ext cx="3000375" cy="853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60C8F-F0B6-6D42-95D6-6D8030716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-46711"/>
            <a:ext cx="3000375" cy="853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45309-756C-C340-B826-6DBF1E406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34799" y="23769163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7AF0CB1-33C8-1E47-A77E-D17D6D0821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80258" y="31346680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649FDF-AD8E-E34F-865C-543971BDF8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80258" y="38924196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3E0DB1D-6486-F941-A7F9-7A5A2DF9F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017281" y="23769163"/>
            <a:ext cx="3884958" cy="3540917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A118A83-7AF3-1240-944E-F6611338E5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17281" y="31346680"/>
            <a:ext cx="3884958" cy="3540917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EDAD647F-1D52-0046-AB4C-87E19147F2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017280" y="38924196"/>
            <a:ext cx="3884958" cy="3794515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53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5632" y="7631228"/>
            <a:ext cx="13201650" cy="119481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9450" b="1" i="0">
                <a:latin typeface="+mj-lt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276" y="8379228"/>
            <a:ext cx="12001500" cy="34137600"/>
          </a:xfrm>
        </p:spPr>
        <p:txBody>
          <a:bodyPr anchor="t">
            <a:normAutofit/>
          </a:bodyPr>
          <a:lstStyle>
            <a:lvl1pPr marL="0" indent="0">
              <a:buNone/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7350"/>
            </a:lvl2pPr>
            <a:lvl3pPr marL="2400300" indent="0">
              <a:buNone/>
              <a:defRPr sz="6300"/>
            </a:lvl3pPr>
            <a:lvl4pPr marL="3600450" indent="0">
              <a:buNone/>
              <a:defRPr sz="5250"/>
            </a:lvl4pPr>
            <a:lvl5pPr marL="4800600" indent="0">
              <a:buNone/>
              <a:defRPr sz="5250"/>
            </a:lvl5pPr>
            <a:lvl6pPr marL="6000750" indent="0">
              <a:buNone/>
              <a:defRPr sz="5250"/>
            </a:lvl6pPr>
            <a:lvl7pPr marL="7200900" indent="0">
              <a:buNone/>
              <a:defRPr sz="5250"/>
            </a:lvl7pPr>
            <a:lvl8pPr marL="8401050" indent="0">
              <a:buNone/>
              <a:defRPr sz="5250"/>
            </a:lvl8pPr>
            <a:lvl9pPr marL="9601200" indent="0">
              <a:buNone/>
              <a:defRPr sz="52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A31E52-8983-D940-A62D-E17AEFFD9A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965632" y="20482560"/>
            <a:ext cx="13201650" cy="746743"/>
          </a:xfrm>
        </p:spPr>
        <p:txBody>
          <a:bodyPr wrap="square">
            <a:spAutoFit/>
          </a:bodyPr>
          <a:lstStyle>
            <a:lvl1pPr marL="0" indent="0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82E6-0B7E-4B42-92C5-B35516C76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0"/>
            <a:ext cx="3000375" cy="853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E659B-09AF-F54F-98AD-364A364A4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 rot="10800000" flipH="1">
            <a:off x="3027651" y="42672000"/>
            <a:ext cx="6000750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0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3A18-B08C-524B-BDE8-93E42488B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4844" y="3600543"/>
            <a:ext cx="14727269" cy="8160835"/>
          </a:xfrm>
          <a:prstGeom prst="rect">
            <a:avLst/>
          </a:prstGeom>
        </p:spPr>
        <p:txBody>
          <a:bodyPr wrap="square" bIns="0" anchor="b" anchorCtr="0"/>
          <a:lstStyle>
            <a:lvl1pPr>
              <a:defRPr b="1" i="0" cap="all" baseline="0">
                <a:latin typeface="+mj-lt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DB38BA48-2389-D340-BDD4-64537564AD5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174844" y="12474155"/>
            <a:ext cx="22994675" cy="31051287"/>
          </a:xfrm>
        </p:spPr>
        <p:txBody>
          <a:bodyPr/>
          <a:lstStyle>
            <a:lvl1pPr>
              <a:defRPr sz="7875" b="0" i="0" cap="all" baseline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6118E-BA88-1A42-BFCE-13D895F7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767" y="0"/>
            <a:ext cx="6000750" cy="170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15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FFFF6-79EB-B744-9FE3-A5806E70E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37600"/>
            <a:ext cx="3000375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37F325-D65D-B84F-A286-B833351C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60" y="42672000"/>
            <a:ext cx="3000375" cy="853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66913F-AF03-DF43-9F9D-FB2AD5D93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007" y="42672000"/>
            <a:ext cx="3000375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86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ol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46C6-EC0B-0442-8578-87AC7B16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17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46C6-EC0B-0442-8578-87AC7B16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7875" b="0" i="0" baseline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54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13" hasCustomPrompt="1"/>
          </p:nvPr>
        </p:nvSpPr>
        <p:spPr>
          <a:xfrm>
            <a:off x="2133600" y="22758400"/>
            <a:ext cx="26803350" cy="4930987"/>
          </a:xfrm>
        </p:spPr>
        <p:txBody>
          <a:bodyPr/>
          <a:lstStyle>
            <a:lvl1pPr algn="ctr">
              <a:defRPr sz="21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15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B90F7-8FFF-A143-8609-EB68CC971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0"/>
            <a:ext cx="3000375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701CF-00E5-B841-BD1E-0EBDCF1CE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9" y="34137600"/>
            <a:ext cx="3000375" cy="853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1C42C-AF61-DF40-84FF-8A5F3BC34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572" y="42672000"/>
            <a:ext cx="3000375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7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5907177"/>
            <a:ext cx="27203400" cy="10976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016960"/>
            <a:ext cx="2240280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5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32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0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8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6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1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47460750"/>
            <a:ext cx="7467600" cy="2726267"/>
          </a:xfrm>
          <a:prstGeom prst="rect">
            <a:avLst/>
          </a:prstGeom>
        </p:spPr>
        <p:txBody>
          <a:bodyPr/>
          <a:lstStyle/>
          <a:p>
            <a:fld id="{309CB31B-396E-4231-BEDD-8B2D971A90D5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655040"/>
            <a:ext cx="26225500" cy="3129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66900" y="47792640"/>
            <a:ext cx="6667500" cy="2275840"/>
          </a:xfrm>
        </p:spPr>
        <p:txBody>
          <a:bodyPr/>
          <a:lstStyle>
            <a:lvl1pPr>
              <a:defRPr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13086080"/>
            <a:ext cx="12357100" cy="30723840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0900" y="13086080"/>
            <a:ext cx="12712700" cy="30723840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15361920"/>
            <a:ext cx="12534900" cy="3070010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20482556"/>
            <a:ext cx="12540458" cy="25259457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89" y="13655040"/>
            <a:ext cx="12546013" cy="4776890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68700" y="20482560"/>
            <a:ext cx="12534900" cy="25259450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3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19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413440"/>
            <a:ext cx="25603200" cy="3413760"/>
          </a:xfrm>
        </p:spPr>
        <p:txBody>
          <a:bodyPr anchor="b"/>
          <a:lstStyle>
            <a:lvl1pPr algn="l">
              <a:defRPr sz="7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7965436"/>
            <a:ext cx="25603200" cy="27333787"/>
          </a:xfrm>
        </p:spPr>
        <p:txBody>
          <a:bodyPr/>
          <a:lstStyle>
            <a:lvl1pPr marL="0" indent="0">
              <a:buNone/>
              <a:defRPr sz="11200"/>
            </a:lvl1pPr>
            <a:lvl2pPr marL="1600200" indent="0">
              <a:buNone/>
              <a:defRPr sz="9800"/>
            </a:lvl2pPr>
            <a:lvl3pPr marL="3200400" indent="0">
              <a:buNone/>
              <a:defRPr sz="8400"/>
            </a:lvl3pPr>
            <a:lvl4pPr marL="4800600" indent="0">
              <a:buNone/>
              <a:defRPr sz="7000"/>
            </a:lvl4pPr>
            <a:lvl5pPr marL="6400800" indent="0">
              <a:buNone/>
              <a:defRPr sz="7000"/>
            </a:lvl5pPr>
            <a:lvl6pPr marL="8001000" indent="0">
              <a:buNone/>
              <a:defRPr sz="7000"/>
            </a:lvl6pPr>
            <a:lvl7pPr marL="9601200" indent="0">
              <a:buNone/>
              <a:defRPr sz="7000"/>
            </a:lvl7pPr>
            <a:lvl8pPr marL="11201400" indent="0">
              <a:buNone/>
              <a:defRPr sz="7000"/>
            </a:lvl8pPr>
            <a:lvl9pPr marL="12801600" indent="0">
              <a:buNone/>
              <a:defRPr sz="7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40965120"/>
            <a:ext cx="25603200" cy="4551680"/>
          </a:xfrm>
        </p:spPr>
        <p:txBody>
          <a:bodyPr/>
          <a:lstStyle>
            <a:lvl1pPr marL="0" indent="0">
              <a:buNone/>
              <a:defRPr sz="4900"/>
            </a:lvl1pPr>
            <a:lvl2pPr marL="1600200" indent="0">
              <a:buNone/>
              <a:defRPr sz="4200"/>
            </a:lvl2pPr>
            <a:lvl3pPr marL="3200400" indent="0">
              <a:buNone/>
              <a:defRPr sz="3500"/>
            </a:lvl3pPr>
            <a:lvl4pPr marL="4800600" indent="0">
              <a:buNone/>
              <a:defRPr sz="3150"/>
            </a:lvl4pPr>
            <a:lvl5pPr marL="6400800" indent="0">
              <a:buNone/>
              <a:defRPr sz="3150"/>
            </a:lvl5pPr>
            <a:lvl6pPr marL="8001000" indent="0">
              <a:buNone/>
              <a:defRPr sz="3150"/>
            </a:lvl6pPr>
            <a:lvl7pPr marL="9601200" indent="0">
              <a:buNone/>
              <a:defRPr sz="3150"/>
            </a:lvl7pPr>
            <a:lvl8pPr marL="11201400" indent="0">
              <a:buNone/>
              <a:defRPr sz="3150"/>
            </a:lvl8pPr>
            <a:lvl9pPr marL="12801600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5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0400" y="13655040"/>
            <a:ext cx="12357100" cy="29585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6002000" y="13655040"/>
            <a:ext cx="12801600" cy="13655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090900" y="28448000"/>
            <a:ext cx="12712700" cy="1479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58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7396480"/>
            <a:ext cx="25603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0" y="14224000"/>
            <a:ext cx="26225500" cy="3072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934700" y="47792640"/>
            <a:ext cx="1413510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800" dirty="0">
                <a:latin typeface="Montserrat-Regular"/>
                <a:cs typeface="Montserrat-Regular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47792640"/>
            <a:ext cx="666750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500" dirty="0" smtClean="0">
                <a:solidFill>
                  <a:schemeClr val="accent1"/>
                </a:solidFill>
                <a:latin typeface="Montserrat-Regular"/>
                <a:cs typeface="Montserrat-Regular"/>
              </a:defRPr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Roboto Thin"/>
          <a:ea typeface="+mj-ea"/>
          <a:cs typeface="Roboto Thi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5pPr>
      <a:lvl6pPr marL="16002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6pPr>
      <a:lvl7pPr marL="32004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7pPr>
      <a:lvl8pPr marL="48006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8pPr>
      <a:lvl9pPr marL="64008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9pPr>
    </p:titleStyle>
    <p:bodyStyle>
      <a:lvl1pPr marL="1200150" indent="-120015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Font typeface="Wingdings" pitchFamily="2" charset="2"/>
        <a:buChar char="§"/>
        <a:defRPr sz="8400">
          <a:solidFill>
            <a:schemeClr val="tx1"/>
          </a:solidFill>
          <a:latin typeface="Roboto Thin"/>
          <a:ea typeface="+mn-ea"/>
          <a:cs typeface="Roboto Thin"/>
        </a:defRPr>
      </a:lvl1pPr>
      <a:lvl2pPr marL="2600325" indent="-1000125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7000">
          <a:solidFill>
            <a:schemeClr val="tx1"/>
          </a:solidFill>
          <a:latin typeface="Roboto Thin"/>
          <a:cs typeface="Roboto Thin"/>
        </a:defRPr>
      </a:lvl2pPr>
      <a:lvl3pPr marL="40005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•"/>
        <a:defRPr sz="7000">
          <a:solidFill>
            <a:schemeClr val="tx1"/>
          </a:solidFill>
          <a:latin typeface="Roboto Thin"/>
          <a:cs typeface="Roboto Thin"/>
        </a:defRPr>
      </a:lvl3pPr>
      <a:lvl4pPr marL="56007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7000">
          <a:solidFill>
            <a:schemeClr val="tx1"/>
          </a:solidFill>
          <a:latin typeface="Roboto Thin"/>
          <a:cs typeface="Roboto Thin"/>
        </a:defRPr>
      </a:lvl4pPr>
      <a:lvl5pPr marL="72009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»"/>
        <a:defRPr sz="7000">
          <a:solidFill>
            <a:schemeClr val="tx1"/>
          </a:solidFill>
          <a:latin typeface="Roboto Thin"/>
          <a:cs typeface="Roboto Thin"/>
        </a:defRPr>
      </a:lvl5pPr>
      <a:lvl6pPr marL="88011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6pPr>
      <a:lvl7pPr marL="104013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7pPr>
      <a:lvl8pPr marL="120015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8pPr>
      <a:lvl9pPr marL="136017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7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1600200" rtl="0" eaLnBrk="1" latinLnBrk="0" hangingPunct="1">
        <a:spcBef>
          <a:spcPct val="0"/>
        </a:spcBef>
        <a:buNone/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0" indent="-1200150" algn="l" defTabSz="160020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600325" indent="-1000125" algn="l" defTabSz="1600200" rtl="0" eaLnBrk="1" latinLnBrk="0" hangingPunct="1">
        <a:spcBef>
          <a:spcPct val="20000"/>
        </a:spcBef>
        <a:buFont typeface="Arial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0" indent="-800100" algn="l" defTabSz="1600200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5600700" indent="-800100" algn="l" defTabSz="1600200" rtl="0" eaLnBrk="1" latinLnBrk="0" hangingPunct="1">
        <a:spcBef>
          <a:spcPct val="20000"/>
        </a:spcBef>
        <a:buFont typeface="Arial"/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indent="-800100" algn="l" defTabSz="1600200" rtl="0" eaLnBrk="1" latinLnBrk="0" hangingPunct="1">
        <a:spcBef>
          <a:spcPct val="20000"/>
        </a:spcBef>
        <a:buFont typeface="Arial"/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011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4013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5" y="9170739"/>
            <a:ext cx="27603450" cy="446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5" y="13631334"/>
            <a:ext cx="27603450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25" y="47460750"/>
            <a:ext cx="720090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5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2400300" rtl="0" eaLnBrk="1" latinLnBrk="0" hangingPunct="1">
        <a:lnSpc>
          <a:spcPct val="90000"/>
        </a:lnSpc>
        <a:spcBef>
          <a:spcPct val="0"/>
        </a:spcBef>
        <a:buNone/>
        <a:defRPr sz="9450" b="1" i="0" kern="1200" cap="all" baseline="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2400300" rtl="0" eaLnBrk="1" latinLnBrk="0" hangingPunct="1">
        <a:lnSpc>
          <a:spcPct val="90000"/>
        </a:lnSpc>
        <a:spcBef>
          <a:spcPts val="263"/>
        </a:spcBef>
        <a:spcAft>
          <a:spcPts val="1313"/>
        </a:spcAft>
        <a:buFontTx/>
        <a:buNone/>
        <a:defRPr sz="7875" b="0" i="0" kern="1200" cap="all" baseline="0">
          <a:solidFill>
            <a:schemeClr val="tx1"/>
          </a:solidFill>
          <a:latin typeface="Poppins Light" pitchFamily="2" charset="77"/>
          <a:ea typeface="Roboto Light" panose="02000000000000000000" pitchFamily="2" charset="0"/>
          <a:cs typeface="Poppins Light" pitchFamily="2" charset="77"/>
        </a:defRPr>
      </a:lvl1pPr>
      <a:lvl2pPr marL="18002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200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3150394" indent="-750094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42005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54006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66008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9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11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12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6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7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10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chart" Target="../charts/chart2.xml"/><Relationship Id="rId3" Type="http://schemas.microsoft.com/office/2018/10/relationships/comments" Target="../comments/modernComment_100_B304DE45.xml"/><Relationship Id="rId7" Type="http://schemas.openxmlformats.org/officeDocument/2006/relationships/image" Target="../media/image23.emf"/><Relationship Id="rId12" Type="http://schemas.openxmlformats.org/officeDocument/2006/relationships/chart" Target="../charts/chart1.xm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chart" Target="../charts/chart4.xml"/><Relationship Id="rId10" Type="http://schemas.openxmlformats.org/officeDocument/2006/relationships/image" Target="../media/image26.emf"/><Relationship Id="rId4" Type="http://schemas.openxmlformats.org/officeDocument/2006/relationships/image" Target="../media/image20.png"/><Relationship Id="rId9" Type="http://schemas.openxmlformats.org/officeDocument/2006/relationships/image" Target="../media/image25.emf"/><Relationship Id="rId1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FE96B0B-FC92-F632-BA72-98CD30B81DD3}"/>
              </a:ext>
            </a:extLst>
          </p:cNvPr>
          <p:cNvSpPr/>
          <p:nvPr/>
        </p:nvSpPr>
        <p:spPr>
          <a:xfrm>
            <a:off x="0" y="27932908"/>
            <a:ext cx="15280977" cy="31173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EE4039-02E2-F946-1181-8E47B1D299BE}"/>
              </a:ext>
            </a:extLst>
          </p:cNvPr>
          <p:cNvSpPr/>
          <p:nvPr/>
        </p:nvSpPr>
        <p:spPr>
          <a:xfrm>
            <a:off x="0" y="10706100"/>
            <a:ext cx="32004000" cy="410014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4E19C0E-6C18-F004-5AF5-E18422D3A33A}"/>
              </a:ext>
            </a:extLst>
          </p:cNvPr>
          <p:cNvSpPr/>
          <p:nvPr/>
        </p:nvSpPr>
        <p:spPr>
          <a:xfrm>
            <a:off x="16468128" y="37635479"/>
            <a:ext cx="15544800" cy="2581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07E271-61C7-408E-6CD6-B76B0610C5CE}"/>
              </a:ext>
            </a:extLst>
          </p:cNvPr>
          <p:cNvSpPr/>
          <p:nvPr/>
        </p:nvSpPr>
        <p:spPr>
          <a:xfrm>
            <a:off x="0" y="0"/>
            <a:ext cx="32004000" cy="10706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7277" y="28138314"/>
            <a:ext cx="14363700" cy="2545570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Bef>
                <a:spcPts val="3600"/>
              </a:spcBef>
              <a:spcAft>
                <a:spcPts val="1200"/>
              </a:spcAft>
            </a:pPr>
            <a:r>
              <a:rPr lang="en-US" sz="3500" b="1">
                <a:latin typeface="Poppins" pitchFamily="2" charset="77"/>
                <a:ea typeface="Arial" charset="0"/>
                <a:cs typeface="Poppins" pitchFamily="2" charset="77"/>
              </a:rPr>
              <a:t>TYPES OF KEY INFLUENCERS</a:t>
            </a:r>
          </a:p>
          <a:p>
            <a:pPr>
              <a:lnSpc>
                <a:spcPts val="4500"/>
              </a:lnSpc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Women’s Development Association (WDA) members, Kebele (village) administration leaders, volunteers, religious leaders, community elders, and household-influencers such as husbands and mothers-in-law.</a:t>
            </a:r>
            <a:endParaRPr lang="en-US" sz="3500">
              <a:latin typeface="Poppins" pitchFamily="2" charset="77"/>
              <a:ea typeface="Roboto" panose="02000000000000000000" pitchFamily="2" charset="0"/>
              <a:cs typeface="Poppins" pitchFamily="2" charset="7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0552" y="31260474"/>
            <a:ext cx="14325600" cy="8498353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3500" b="1">
                <a:latin typeface="Poppins" pitchFamily="2" charset="77"/>
                <a:ea typeface="Arial" charset="0"/>
                <a:cs typeface="Poppins" pitchFamily="2" charset="77"/>
              </a:rPr>
              <a:t>METHODS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b="1">
                <a:ea typeface="Arial" charset="0"/>
                <a:cs typeface="Poppins" pitchFamily="2" charset="77"/>
              </a:rPr>
              <a:t>Location: </a:t>
            </a:r>
            <a:r>
              <a:rPr lang="en-US" sz="3500">
                <a:ea typeface="Arial" charset="0"/>
                <a:cs typeface="Poppins" pitchFamily="2" charset="77"/>
              </a:rPr>
              <a:t>28 woredas across Sidama, Amhara, Oromia, and South Ethiopia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b="1">
                <a:ea typeface="Arial" charset="0"/>
                <a:cs typeface="Poppins" pitchFamily="2" charset="77"/>
              </a:rPr>
              <a:t>Participants: </a:t>
            </a:r>
            <a:r>
              <a:rPr lang="en-US" sz="3500">
                <a:ea typeface="Arial" charset="0"/>
                <a:cs typeface="Poppins" pitchFamily="2" charset="77"/>
              </a:rPr>
              <a:t>96 HEWs, with &gt;6 months tenure, a focus on agrarian settings where Smart Start is active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b="1">
                <a:ea typeface="Arial" charset="0"/>
                <a:cs typeface="Poppins" pitchFamily="2" charset="77"/>
              </a:rPr>
              <a:t>Data collection: </a:t>
            </a:r>
            <a:r>
              <a:rPr lang="en-US" sz="3500">
                <a:ea typeface="Arial" charset="0"/>
                <a:cs typeface="Poppins" pitchFamily="2" charset="77"/>
              </a:rPr>
              <a:t>Face-to-face interviews using a structured survey tool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b="1">
                <a:ea typeface="Arial" charset="0"/>
                <a:cs typeface="Poppins" pitchFamily="2" charset="77"/>
              </a:rPr>
              <a:t>Data measures: </a:t>
            </a:r>
            <a:r>
              <a:rPr lang="en-US" sz="3500">
                <a:ea typeface="Arial" charset="0"/>
                <a:cs typeface="Poppins" pitchFamily="2" charset="77"/>
              </a:rPr>
              <a:t>Demographic information, influencer engagement strategies, types of influencers reached, challenge, benefits, and supports requests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b="1">
                <a:ea typeface="Arial" charset="0"/>
                <a:cs typeface="Poppins" pitchFamily="2" charset="77"/>
              </a:rPr>
              <a:t>Data analysis: </a:t>
            </a:r>
            <a:r>
              <a:rPr lang="en-US" sz="3500">
                <a:ea typeface="Arial" charset="0"/>
                <a:cs typeface="Poppins" pitchFamily="2" charset="77"/>
              </a:rPr>
              <a:t>Descriptive statistics and bi-variate analysis (chi-square and t-tests) to examine relationships between influencer engagement strategies and HEW characteristics</a:t>
            </a:r>
            <a:endParaRPr lang="en-US" sz="3500" b="1">
              <a:ea typeface="Arial" charset="0"/>
              <a:cs typeface="Poppins" pitchFamily="2" charset="77"/>
            </a:endParaRP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500">
              <a:ea typeface="Arial" charset="0"/>
              <a:cs typeface="Poppins" pitchFamily="2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4887" y="1414081"/>
            <a:ext cx="25473969" cy="772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0" b="1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Mobilizing key influencers to promote contraceptive use among rural adolescent girls: Lessons from Health Extension Workers in the agrarian regions of Ethiopia</a:t>
            </a:r>
            <a:endParaRPr lang="en-US" sz="11000" b="1">
              <a:solidFill>
                <a:schemeClr val="bg1"/>
              </a:solidFill>
              <a:latin typeface="Poppins SemiBold" pitchFamily="2" charset="77"/>
              <a:ea typeface="Roboto" panose="02000000000000000000" pitchFamily="2" charset="0"/>
              <a:cs typeface="Poppins SemiBold" pitchFamily="2" charset="77"/>
            </a:endParaRPr>
          </a:p>
        </p:txBody>
      </p:sp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D7FA08-15D8-12CF-527A-E2F22F5A0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280" y="48532902"/>
            <a:ext cx="2073796" cy="194993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6407497" y="40669740"/>
            <a:ext cx="14682293" cy="7767384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3500" b="1">
                <a:latin typeface="Poppins" pitchFamily="2" charset="77"/>
                <a:ea typeface="Arial" charset="0"/>
                <a:cs typeface="Poppins" pitchFamily="2" charset="77"/>
              </a:rPr>
              <a:t>CONCLUSION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>
                <a:ea typeface="Arial" charset="0"/>
                <a:cs typeface="Poppins" pitchFamily="2" charset="77"/>
              </a:rPr>
              <a:t>HEWs recognize the value of community influencers, but current strategies are unevenly applied. 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>
                <a:ea typeface="Arial" charset="0"/>
                <a:cs typeface="Poppins" pitchFamily="2" charset="77"/>
              </a:rPr>
              <a:t>More could be done to engage mothers-in-law, traditional leaders, and religious figures who uphold social norms.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>
                <a:ea typeface="Arial" charset="0"/>
                <a:cs typeface="Poppins" pitchFamily="2" charset="77"/>
              </a:rPr>
              <a:t>HEWs need targeted capacity-building in social and behavior change, advocacy, and engagement strategies to reach community-based  influencers.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>
                <a:ea typeface="Arial" charset="0"/>
                <a:cs typeface="Poppins" pitchFamily="2" charset="77"/>
              </a:rPr>
              <a:t>Resources and strategies must address cultural norms that shape resistance to family planning use, including religious beliefs, negative masculinities, and misinformation.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500">
              <a:ea typeface="Arial" charset="0"/>
              <a:cs typeface="Poppins" pitchFamily="2" charset="77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54EB7E-72A2-EDB4-CF42-C4DC550BEA78}"/>
              </a:ext>
            </a:extLst>
          </p:cNvPr>
          <p:cNvGrpSpPr/>
          <p:nvPr/>
        </p:nvGrpSpPr>
        <p:grpSpPr>
          <a:xfrm>
            <a:off x="9585120" y="48486282"/>
            <a:ext cx="7470790" cy="1631216"/>
            <a:chOff x="6705278" y="48521912"/>
            <a:chExt cx="7470790" cy="163121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1C3250D-84E4-A6F2-68B7-A2D52E9EE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107" y="48521912"/>
              <a:ext cx="6669961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u="none" strike="noStrike" cap="none" normalizeH="0" baseline="0">
                  <a:ln>
                    <a:noFill/>
                  </a:ln>
                  <a:effectLst/>
                  <a:latin typeface="Poppins" pitchFamily="2" charset="77"/>
                  <a:cs typeface="Poppins" pitchFamily="2" charset="77"/>
                </a:rPr>
                <a:t>FOLLOW US </a:t>
              </a:r>
              <a:endParaRPr lang="en-US" altLang="en-US" sz="3600" b="1">
                <a:latin typeface="Poppins" pitchFamily="2" charset="77"/>
                <a:cs typeface="Poppins" pitchFamily="2" charset="77"/>
              </a:endParaRPr>
            </a:p>
            <a:p>
              <a:pPr marR="0" lvl="0" indent="0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200">
                  <a:latin typeface="Poppins Light" pitchFamily="2" charset="77"/>
                  <a:cs typeface="Poppins Light" pitchFamily="2" charset="77"/>
                </a:rPr>
                <a:t>POPULATION-SERVICEINTERNATIONAL 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992A849-6023-12BA-FEB3-154A9AD91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6705278" y="48604199"/>
              <a:ext cx="603997" cy="603997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BB1EFA0-3376-6F74-1582-E27174F60742}"/>
              </a:ext>
            </a:extLst>
          </p:cNvPr>
          <p:cNvGrpSpPr/>
          <p:nvPr/>
        </p:nvGrpSpPr>
        <p:grpSpPr>
          <a:xfrm>
            <a:off x="4652000" y="48504196"/>
            <a:ext cx="4230354" cy="1138773"/>
            <a:chOff x="6722530" y="47268356"/>
            <a:chExt cx="4230354" cy="113877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061C684-9BB0-8F37-E80F-DD3A55D66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107" y="47268356"/>
              <a:ext cx="3446777" cy="113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u="none" strike="noStrike" cap="none" normalizeH="0" baseline="0">
                  <a:ln>
                    <a:noFill/>
                  </a:ln>
                  <a:effectLst/>
                  <a:latin typeface="Poppins" pitchFamily="2" charset="77"/>
                  <a:cs typeface="Poppins" pitchFamily="2" charset="77"/>
                </a:rPr>
                <a:t>LIKE US </a:t>
              </a:r>
              <a:endParaRPr lang="en-US" altLang="en-US" sz="3600" b="1"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u="none" strike="noStrike" cap="none" normalizeH="0" baseline="0">
                  <a:ln>
                    <a:noFill/>
                  </a:ln>
                  <a:effectLst/>
                  <a:latin typeface="Poppins Light" pitchFamily="2" charset="77"/>
                  <a:cs typeface="Poppins Light" pitchFamily="2" charset="77"/>
                </a:rPr>
                <a:t>PSIHEALTHYLIVES 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0DC7276-DCFF-31D9-C053-4DD7F485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6722530" y="47328709"/>
              <a:ext cx="603997" cy="603997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0496B48-763C-850B-8C93-3A1A1F24D4A3}"/>
              </a:ext>
            </a:extLst>
          </p:cNvPr>
          <p:cNvGrpSpPr/>
          <p:nvPr/>
        </p:nvGrpSpPr>
        <p:grpSpPr>
          <a:xfrm>
            <a:off x="1336376" y="48546861"/>
            <a:ext cx="2827346" cy="1138773"/>
            <a:chOff x="1942666" y="47657181"/>
            <a:chExt cx="2827346" cy="113877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C445C6-941D-8AB7-AE22-B62FDFEC2BCA}"/>
                </a:ext>
              </a:extLst>
            </p:cNvPr>
            <p:cNvSpPr/>
            <p:nvPr/>
          </p:nvSpPr>
          <p:spPr>
            <a:xfrm>
              <a:off x="2743495" y="47657181"/>
              <a:ext cx="2026517" cy="1138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600" b="1">
                  <a:latin typeface="Poppins" pitchFamily="2" charset="77"/>
                  <a:cs typeface="Poppins" pitchFamily="2" charset="77"/>
                </a:rPr>
                <a:t>VISIT US</a:t>
              </a:r>
            </a:p>
            <a:p>
              <a:r>
                <a:rPr lang="en-US" altLang="en-US" sz="3200">
                  <a:latin typeface="Poppins Light" pitchFamily="2" charset="77"/>
                  <a:cs typeface="Poppins Light" pitchFamily="2" charset="77"/>
                </a:rPr>
                <a:t>PSI.ORG</a:t>
              </a:r>
              <a:endParaRPr lang="en-US" sz="3200">
                <a:latin typeface="Poppins Light" pitchFamily="2" charset="77"/>
                <a:cs typeface="Poppins Light" pitchFamily="2" charset="77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B626847-542A-0617-D37C-48664FFE3F63}"/>
                </a:ext>
              </a:extLst>
            </p:cNvPr>
            <p:cNvGrpSpPr/>
            <p:nvPr/>
          </p:nvGrpSpPr>
          <p:grpSpPr>
            <a:xfrm>
              <a:off x="1942666" y="47710607"/>
              <a:ext cx="603997" cy="603997"/>
              <a:chOff x="2395133" y="6751605"/>
              <a:chExt cx="914400" cy="91439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85B7977-12F5-6C94-E342-566C2F69DAA0}"/>
                  </a:ext>
                </a:extLst>
              </p:cNvPr>
              <p:cNvSpPr/>
              <p:nvPr/>
            </p:nvSpPr>
            <p:spPr>
              <a:xfrm>
                <a:off x="2438400" y="6821572"/>
                <a:ext cx="827867" cy="83708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1AB0DE03-AFCD-2C48-C28B-D17EF2C7E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5133" y="6751605"/>
                <a:ext cx="914400" cy="914399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4D7AFA1-42E4-4204-7409-3085722E8830}"/>
              </a:ext>
            </a:extLst>
          </p:cNvPr>
          <p:cNvSpPr txBox="1"/>
          <p:nvPr/>
        </p:nvSpPr>
        <p:spPr>
          <a:xfrm>
            <a:off x="1181100" y="11333928"/>
            <a:ext cx="26313962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GB" sz="3500" b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AUTHORS </a:t>
            </a:r>
          </a:p>
          <a:p>
            <a:r>
              <a:rPr lang="en-US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Winnie Musubikaª, Seyoum Atlie</a:t>
            </a:r>
            <a:r>
              <a:rPr lang="en-US" sz="3500" baseline="300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b</a:t>
            </a:r>
            <a:r>
              <a:rPr lang="en-US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, Amsalu Kale</a:t>
            </a:r>
            <a:r>
              <a:rPr lang="en-US" sz="3500" baseline="300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b</a:t>
            </a:r>
          </a:p>
          <a:p>
            <a:r>
              <a:rPr lang="en-US" sz="3500" b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Author Affiliations:</a:t>
            </a:r>
          </a:p>
          <a:p>
            <a:r>
              <a:rPr lang="en-US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 Population Services International, Kampala, Uganda</a:t>
            </a:r>
          </a:p>
          <a:p>
            <a:r>
              <a:rPr lang="en-US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b Population Services International, Addis Ababa, Ethiopia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D032344-8B56-9FB6-2A33-F6A71F07404E}"/>
              </a:ext>
            </a:extLst>
          </p:cNvPr>
          <p:cNvSpPr/>
          <p:nvPr/>
        </p:nvSpPr>
        <p:spPr>
          <a:xfrm flipV="1">
            <a:off x="1181099" y="47977978"/>
            <a:ext cx="2960370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B91E30-FA39-0945-C773-7AE74F6F098C}"/>
              </a:ext>
            </a:extLst>
          </p:cNvPr>
          <p:cNvSpPr txBox="1"/>
          <p:nvPr/>
        </p:nvSpPr>
        <p:spPr>
          <a:xfrm>
            <a:off x="16086462" y="24786715"/>
            <a:ext cx="15544799" cy="1804213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Although WDA members and Kebele leaders were engaged by the most HEWs, mothers and mothers-in-laws were reached in greater frequency by those HEWs who did engage them (17 and 8 per month vs. 23 and 36 per month).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21499-EAE0-24E6-44A5-F271DCD33B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9864649" y="0"/>
            <a:ext cx="2139351" cy="21393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AD39A7-D997-BE48-FACE-1AE18CFE73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62879" y="2133976"/>
            <a:ext cx="2141122" cy="21411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E953D5-DF5B-9E13-E06E-67CEE9DEE0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69357" y="4279883"/>
            <a:ext cx="2134644" cy="21346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BBFBF9-6470-9C83-9AC5-1420619D60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05377" y="2111423"/>
            <a:ext cx="2169617" cy="216961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C227076-3A40-394C-4489-73070617DA28}"/>
              </a:ext>
            </a:extLst>
          </p:cNvPr>
          <p:cNvSpPr txBox="1"/>
          <p:nvPr/>
        </p:nvSpPr>
        <p:spPr>
          <a:xfrm>
            <a:off x="1219201" y="15807594"/>
            <a:ext cx="14363700" cy="1958101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Bef>
                <a:spcPts val="3600"/>
              </a:spcBef>
              <a:spcAft>
                <a:spcPts val="1200"/>
              </a:spcAft>
            </a:pPr>
            <a:r>
              <a:rPr lang="en-US" sz="3500" b="1">
                <a:latin typeface="Poppins" pitchFamily="2" charset="77"/>
                <a:ea typeface="Arial" charset="0"/>
                <a:cs typeface="Poppins" pitchFamily="2" charset="77"/>
              </a:rPr>
              <a:t>BACKGROUND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Rural, married girls in Ethiopia are a high-need group who are often overlooked for contraceptive services.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AF1875-F816-348A-4DC2-2862A8A15D4C}"/>
              </a:ext>
            </a:extLst>
          </p:cNvPr>
          <p:cNvSpPr txBox="1"/>
          <p:nvPr/>
        </p:nvSpPr>
        <p:spPr>
          <a:xfrm>
            <a:off x="17144999" y="34375755"/>
            <a:ext cx="14486261" cy="4266425"/>
          </a:xfrm>
          <a:prstGeom prst="rect">
            <a:avLst/>
          </a:prstGeom>
          <a:noFill/>
        </p:spPr>
        <p:txBody>
          <a:bodyPr wrap="square" lIns="104013" tIns="52007" rIns="104013" bIns="52007" numCol="2" rtlCol="0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3500" b="1">
                <a:latin typeface="Poppins" pitchFamily="2" charset="77"/>
                <a:ea typeface="Arial" charset="0"/>
                <a:cs typeface="Poppins" pitchFamily="2" charset="77"/>
              </a:rPr>
              <a:t>Barriers to engagement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Religious resistance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Misinformation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Distance</a:t>
            </a:r>
          </a:p>
          <a:p>
            <a:pPr>
              <a:lnSpc>
                <a:spcPts val="4500"/>
              </a:lnSpc>
            </a:pPr>
            <a:endParaRPr lang="en-US" sz="3500" b="1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4500"/>
              </a:lnSpc>
            </a:pPr>
            <a:endParaRPr lang="en-US" sz="3500" b="1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4500"/>
              </a:lnSpc>
            </a:pPr>
            <a:endParaRPr lang="en-US" sz="3500" b="1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4500"/>
              </a:lnSpc>
            </a:pPr>
            <a:r>
              <a:rPr lang="en-US" sz="3500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Enablers to engagement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Strong community ties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HEWs training in community mobilization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7B1FFA-84F6-DB7E-A221-BAB7304FA4F9}"/>
              </a:ext>
            </a:extLst>
          </p:cNvPr>
          <p:cNvSpPr txBox="1"/>
          <p:nvPr/>
        </p:nvSpPr>
        <p:spPr>
          <a:xfrm>
            <a:off x="988104" y="25807398"/>
            <a:ext cx="14222046" cy="1754326"/>
          </a:xfrm>
          <a:prstGeom prst="rect">
            <a:avLst/>
          </a:prstGeom>
          <a:solidFill>
            <a:srgbClr val="8FC9C8"/>
          </a:solidFill>
        </p:spPr>
        <p:txBody>
          <a:bodyPr wrap="square" rtlCol="0">
            <a:spAutoFit/>
          </a:bodyPr>
          <a:lstStyle/>
          <a:p>
            <a:r>
              <a:rPr lang="en-US" sz="3600" b="1"/>
              <a:t>This study assesses influencer engagement by Health Extension Workers and proposes improvements for scaling demand generation in adolescent reproductive health.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D4C24-B3C1-3924-1D5E-A92C1453C5B2}"/>
              </a:ext>
            </a:extLst>
          </p:cNvPr>
          <p:cNvSpPr txBox="1"/>
          <p:nvPr/>
        </p:nvSpPr>
        <p:spPr>
          <a:xfrm>
            <a:off x="1263557" y="20366964"/>
            <a:ext cx="14822906" cy="5254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Smart Start supports married girls to access contraception information and services through goal-based family planning counseling and community engagement.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It is being scaled to 11,000 health posts.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Health Extension Workers (HEWs) are the front-line implementers.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Demand generation is critical but HEWs are overloaded.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Mobilizing community influencers can reduce HEW workload and strengthen demand generation for married adolescents.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However, this work is inconsistent and lacks structured approaches. 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97721AD5-B4C7-9C50-784C-8B5B4F182961}"/>
              </a:ext>
            </a:extLst>
          </p:cNvPr>
          <p:cNvSpPr/>
          <p:nvPr/>
        </p:nvSpPr>
        <p:spPr>
          <a:xfrm>
            <a:off x="762002" y="18032369"/>
            <a:ext cx="1003111" cy="17746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EDAB18-1A1F-4059-3FA0-9A7E34D6CA27}"/>
              </a:ext>
            </a:extLst>
          </p:cNvPr>
          <p:cNvSpPr txBox="1"/>
          <p:nvPr/>
        </p:nvSpPr>
        <p:spPr>
          <a:xfrm>
            <a:off x="1725676" y="18007872"/>
            <a:ext cx="29357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/>
              <a:t>Lower </a:t>
            </a:r>
            <a:r>
              <a:rPr lang="en-US" sz="3500" b="1" err="1"/>
              <a:t>mCPR</a:t>
            </a:r>
            <a:endParaRPr lang="en-US" sz="3500" b="1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2117B8B-F8AA-1868-5A93-0533ACDF26BD}"/>
              </a:ext>
            </a:extLst>
          </p:cNvPr>
          <p:cNvSpPr/>
          <p:nvPr/>
        </p:nvSpPr>
        <p:spPr>
          <a:xfrm rot="10800000">
            <a:off x="4979142" y="18040093"/>
            <a:ext cx="1003111" cy="17746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2771FA-E807-B906-82D7-6578226AE974}"/>
              </a:ext>
            </a:extLst>
          </p:cNvPr>
          <p:cNvSpPr txBox="1"/>
          <p:nvPr/>
        </p:nvSpPr>
        <p:spPr>
          <a:xfrm>
            <a:off x="6122022" y="18040093"/>
            <a:ext cx="39542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/>
              <a:t>Higher unmet need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109853AF-4591-1D04-59C0-77CE97C86D8A}"/>
              </a:ext>
            </a:extLst>
          </p:cNvPr>
          <p:cNvSpPr/>
          <p:nvPr/>
        </p:nvSpPr>
        <p:spPr>
          <a:xfrm rot="10800000">
            <a:off x="10155756" y="18002572"/>
            <a:ext cx="1003111" cy="17746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E8D4DC-59F9-8DF4-6D90-A16A83E1D33C}"/>
              </a:ext>
            </a:extLst>
          </p:cNvPr>
          <p:cNvSpPr txBox="1"/>
          <p:nvPr/>
        </p:nvSpPr>
        <p:spPr>
          <a:xfrm>
            <a:off x="11322189" y="17911309"/>
            <a:ext cx="42047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/>
              <a:t>Higher 12-month discontinuation rates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48DB26-D334-0F94-966A-89ACA5659809}"/>
              </a:ext>
            </a:extLst>
          </p:cNvPr>
          <p:cNvSpPr txBox="1"/>
          <p:nvPr/>
        </p:nvSpPr>
        <p:spPr>
          <a:xfrm>
            <a:off x="1966312" y="18599660"/>
            <a:ext cx="31201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36.5% for ages15-19, compared to 50.6% for ages 20-24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0D5C5E-E7DD-993B-EE3A-83154A153A17}"/>
              </a:ext>
            </a:extLst>
          </p:cNvPr>
          <p:cNvSpPr txBox="1"/>
          <p:nvPr/>
        </p:nvSpPr>
        <p:spPr>
          <a:xfrm>
            <a:off x="6203863" y="18625215"/>
            <a:ext cx="31201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20.5% for ages15-19, compared to 18.5% for ages 20-24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4B74A2-5B9A-E6BF-53CF-74F416574AE8}"/>
              </a:ext>
            </a:extLst>
          </p:cNvPr>
          <p:cNvSpPr txBox="1"/>
          <p:nvPr/>
        </p:nvSpPr>
        <p:spPr>
          <a:xfrm>
            <a:off x="11382750" y="18988988"/>
            <a:ext cx="42001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45% for ages 15-19, compared to 35% for ages 20-49.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E51BEB-EABE-E2AF-85E0-A247A273679D}"/>
              </a:ext>
            </a:extLst>
          </p:cNvPr>
          <p:cNvSpPr txBox="1"/>
          <p:nvPr/>
        </p:nvSpPr>
        <p:spPr>
          <a:xfrm>
            <a:off x="1177533" y="39309585"/>
            <a:ext cx="16026062" cy="6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3500" b="1">
                <a:latin typeface="Poppins" pitchFamily="2" charset="77"/>
                <a:ea typeface="Arial" charset="0"/>
                <a:cs typeface="Poppins" pitchFamily="2" charset="77"/>
              </a:rPr>
              <a:t>RESULTS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57E258F3-5371-6396-C7E0-3A3C864C0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651846"/>
              </p:ext>
            </p:extLst>
          </p:nvPr>
        </p:nvGraphicFramePr>
        <p:xfrm>
          <a:off x="862507" y="42228529"/>
          <a:ext cx="5259515" cy="438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9643ED1F-C831-9573-A9C5-997EA1BDAD68}"/>
              </a:ext>
            </a:extLst>
          </p:cNvPr>
          <p:cNvSpPr txBox="1"/>
          <p:nvPr/>
        </p:nvSpPr>
        <p:spPr>
          <a:xfrm>
            <a:off x="1911794" y="40194027"/>
            <a:ext cx="128920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Poppins" panose="00000500000000000000" pitchFamily="2" charset="0"/>
                <a:cs typeface="Poppins" panose="00000500000000000000" pitchFamily="2" charset="0"/>
              </a:rPr>
              <a:t>Respondent Demographics</a:t>
            </a:r>
          </a:p>
          <a:p>
            <a:r>
              <a:rPr lang="en-US" sz="3500"/>
              <a:t>Most respondents were married, between ages 26-30, with a Diploma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C6B221A0-6343-C48A-544D-62F0C77306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195526"/>
              </p:ext>
            </p:extLst>
          </p:nvPr>
        </p:nvGraphicFramePr>
        <p:xfrm>
          <a:off x="5159261" y="42228529"/>
          <a:ext cx="5824866" cy="437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504494B3-A239-931E-3AD2-AAF15D150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104989"/>
              </p:ext>
            </p:extLst>
          </p:nvPr>
        </p:nvGraphicFramePr>
        <p:xfrm>
          <a:off x="9916036" y="42266287"/>
          <a:ext cx="5560116" cy="439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A59E8A40-956F-5507-E717-5C384A887D44}"/>
              </a:ext>
            </a:extLst>
          </p:cNvPr>
          <p:cNvSpPr/>
          <p:nvPr/>
        </p:nvSpPr>
        <p:spPr>
          <a:xfrm>
            <a:off x="2550376" y="46615167"/>
            <a:ext cx="235117" cy="216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A285BB-F25E-8053-8F43-7E8292C908E5}"/>
              </a:ext>
            </a:extLst>
          </p:cNvPr>
          <p:cNvSpPr/>
          <p:nvPr/>
        </p:nvSpPr>
        <p:spPr>
          <a:xfrm>
            <a:off x="3498143" y="46610192"/>
            <a:ext cx="237773" cy="216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CEB48-8C77-300B-0775-B7D9DB5EAAF4}"/>
              </a:ext>
            </a:extLst>
          </p:cNvPr>
          <p:cNvSpPr txBox="1"/>
          <p:nvPr/>
        </p:nvSpPr>
        <p:spPr>
          <a:xfrm>
            <a:off x="2749922" y="46456782"/>
            <a:ext cx="734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EC565-DC93-501E-8B08-2F72989172E5}"/>
              </a:ext>
            </a:extLst>
          </p:cNvPr>
          <p:cNvSpPr txBox="1"/>
          <p:nvPr/>
        </p:nvSpPr>
        <p:spPr>
          <a:xfrm>
            <a:off x="3693524" y="46484855"/>
            <a:ext cx="734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FCD086-C51A-DEE5-F277-9364F0608E3F}"/>
              </a:ext>
            </a:extLst>
          </p:cNvPr>
          <p:cNvSpPr/>
          <p:nvPr/>
        </p:nvSpPr>
        <p:spPr>
          <a:xfrm>
            <a:off x="6564302" y="46554724"/>
            <a:ext cx="235117" cy="216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2A8959-D8B2-6188-2C41-5C25CA495884}"/>
              </a:ext>
            </a:extLst>
          </p:cNvPr>
          <p:cNvSpPr/>
          <p:nvPr/>
        </p:nvSpPr>
        <p:spPr>
          <a:xfrm>
            <a:off x="7487476" y="46551442"/>
            <a:ext cx="235117" cy="216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6B6B79-075D-45C0-D6A9-8133FC72B690}"/>
              </a:ext>
            </a:extLst>
          </p:cNvPr>
          <p:cNvSpPr txBox="1"/>
          <p:nvPr/>
        </p:nvSpPr>
        <p:spPr>
          <a:xfrm>
            <a:off x="6763848" y="46429585"/>
            <a:ext cx="734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tx1">
                    <a:lumMod val="50000"/>
                    <a:lumOff val="50000"/>
                  </a:schemeClr>
                </a:solidFill>
              </a:rPr>
              <a:t>&lt;25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AF1B00-558D-CC89-0B9C-35B0B736B1EA}"/>
              </a:ext>
            </a:extLst>
          </p:cNvPr>
          <p:cNvSpPr txBox="1"/>
          <p:nvPr/>
        </p:nvSpPr>
        <p:spPr>
          <a:xfrm>
            <a:off x="7714666" y="46423003"/>
            <a:ext cx="102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tx1">
                    <a:lumMod val="50000"/>
                    <a:lumOff val="50000"/>
                  </a:schemeClr>
                </a:solidFill>
              </a:rPr>
              <a:t>26-30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AB00E3-FDAA-1654-429E-C13272F246C9}"/>
              </a:ext>
            </a:extLst>
          </p:cNvPr>
          <p:cNvSpPr/>
          <p:nvPr/>
        </p:nvSpPr>
        <p:spPr>
          <a:xfrm>
            <a:off x="8733442" y="46554724"/>
            <a:ext cx="235117" cy="2164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4B64E1-2C4A-49A0-FBDD-766A218C8C55}"/>
              </a:ext>
            </a:extLst>
          </p:cNvPr>
          <p:cNvSpPr/>
          <p:nvPr/>
        </p:nvSpPr>
        <p:spPr>
          <a:xfrm>
            <a:off x="6859710" y="47012326"/>
            <a:ext cx="235117" cy="216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0A4D05-C07F-6B6A-7783-6AA98A6D1FDE}"/>
              </a:ext>
            </a:extLst>
          </p:cNvPr>
          <p:cNvSpPr txBox="1"/>
          <p:nvPr/>
        </p:nvSpPr>
        <p:spPr>
          <a:xfrm>
            <a:off x="8932988" y="46422105"/>
            <a:ext cx="10228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tx1">
                    <a:lumMod val="50000"/>
                    <a:lumOff val="50000"/>
                  </a:schemeClr>
                </a:solidFill>
              </a:rPr>
              <a:t>31-35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0D5B9D-6BAF-BF0B-4BD8-C5D1138DD5D8}"/>
              </a:ext>
            </a:extLst>
          </p:cNvPr>
          <p:cNvSpPr txBox="1"/>
          <p:nvPr/>
        </p:nvSpPr>
        <p:spPr>
          <a:xfrm>
            <a:off x="7053832" y="46888188"/>
            <a:ext cx="1054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tx1">
                    <a:lumMod val="50000"/>
                    <a:lumOff val="50000"/>
                  </a:schemeClr>
                </a:solidFill>
              </a:rPr>
              <a:t>36-40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1EDB1F-BA09-92BA-F615-A5527A63FF12}"/>
              </a:ext>
            </a:extLst>
          </p:cNvPr>
          <p:cNvSpPr/>
          <p:nvPr/>
        </p:nvSpPr>
        <p:spPr>
          <a:xfrm>
            <a:off x="8216523" y="47012325"/>
            <a:ext cx="235117" cy="2164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33D145-D24C-6EE5-8809-2717990C1A63}"/>
              </a:ext>
            </a:extLst>
          </p:cNvPr>
          <p:cNvSpPr txBox="1"/>
          <p:nvPr/>
        </p:nvSpPr>
        <p:spPr>
          <a:xfrm>
            <a:off x="8426009" y="46882013"/>
            <a:ext cx="7348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tx1">
                    <a:lumMod val="50000"/>
                    <a:lumOff val="50000"/>
                  </a:schemeClr>
                </a:solidFill>
              </a:rPr>
              <a:t>&gt;40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7F58F68-05B0-60E4-AB7B-EF2A8277A77F}"/>
              </a:ext>
            </a:extLst>
          </p:cNvPr>
          <p:cNvSpPr/>
          <p:nvPr/>
        </p:nvSpPr>
        <p:spPr>
          <a:xfrm>
            <a:off x="11410082" y="46647515"/>
            <a:ext cx="235117" cy="216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1C8857-C261-7358-AC53-A90A67B2155A}"/>
              </a:ext>
            </a:extLst>
          </p:cNvPr>
          <p:cNvSpPr/>
          <p:nvPr/>
        </p:nvSpPr>
        <p:spPr>
          <a:xfrm>
            <a:off x="12819409" y="46647515"/>
            <a:ext cx="235117" cy="216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BC3805-A623-B660-5ECB-5EE105A222BF}"/>
              </a:ext>
            </a:extLst>
          </p:cNvPr>
          <p:cNvSpPr txBox="1"/>
          <p:nvPr/>
        </p:nvSpPr>
        <p:spPr>
          <a:xfrm>
            <a:off x="11609628" y="46521974"/>
            <a:ext cx="11824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tx1">
                    <a:lumMod val="50000"/>
                    <a:lumOff val="50000"/>
                  </a:schemeClr>
                </a:solidFill>
              </a:rPr>
              <a:t>Degree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CC36B07-0042-DDB8-6A5A-35DC15EF2FD4}"/>
              </a:ext>
            </a:extLst>
          </p:cNvPr>
          <p:cNvSpPr txBox="1"/>
          <p:nvPr/>
        </p:nvSpPr>
        <p:spPr>
          <a:xfrm>
            <a:off x="13063737" y="46517203"/>
            <a:ext cx="13798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tx1">
                    <a:lumMod val="50000"/>
                    <a:lumOff val="50000"/>
                  </a:schemeClr>
                </a:solidFill>
              </a:rPr>
              <a:t>Diploma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9D7F6DD-C7E2-8607-7D53-FFAB18ABD881}"/>
              </a:ext>
            </a:extLst>
          </p:cNvPr>
          <p:cNvSpPr/>
          <p:nvPr/>
        </p:nvSpPr>
        <p:spPr>
          <a:xfrm>
            <a:off x="11213204" y="47066800"/>
            <a:ext cx="235117" cy="2164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550D48-CD7C-35D9-60BB-A37A70820D80}"/>
              </a:ext>
            </a:extLst>
          </p:cNvPr>
          <p:cNvSpPr/>
          <p:nvPr/>
        </p:nvSpPr>
        <p:spPr>
          <a:xfrm>
            <a:off x="13160981" y="47068028"/>
            <a:ext cx="235117" cy="216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EC58BCD-F797-7491-7C62-A7E8416E6B25}"/>
              </a:ext>
            </a:extLst>
          </p:cNvPr>
          <p:cNvSpPr txBox="1"/>
          <p:nvPr/>
        </p:nvSpPr>
        <p:spPr>
          <a:xfrm>
            <a:off x="11434133" y="46938294"/>
            <a:ext cx="16477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tx1">
                    <a:lumMod val="50000"/>
                    <a:lumOff val="50000"/>
                  </a:schemeClr>
                </a:solidFill>
              </a:rPr>
              <a:t>Certificate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75F0BB-F797-74FB-6E2E-89CFDF8D7E07}"/>
              </a:ext>
            </a:extLst>
          </p:cNvPr>
          <p:cNvSpPr txBox="1"/>
          <p:nvPr/>
        </p:nvSpPr>
        <p:spPr>
          <a:xfrm>
            <a:off x="13396098" y="46938294"/>
            <a:ext cx="14077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tx1">
                    <a:lumMod val="50000"/>
                    <a:lumOff val="50000"/>
                  </a:schemeClr>
                </a:solidFill>
              </a:rPr>
              <a:t>Level 4</a:t>
            </a:r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D1BEA4A8-328A-9785-DFBB-E325B4A4B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531629"/>
              </p:ext>
            </p:extLst>
          </p:nvPr>
        </p:nvGraphicFramePr>
        <p:xfrm>
          <a:off x="16249562" y="17151165"/>
          <a:ext cx="14363700" cy="76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8C6C412C-F884-892E-CE76-1B7F57592ADA}"/>
              </a:ext>
            </a:extLst>
          </p:cNvPr>
          <p:cNvSpPr txBox="1"/>
          <p:nvPr/>
        </p:nvSpPr>
        <p:spPr>
          <a:xfrm>
            <a:off x="17672842" y="15868711"/>
            <a:ext cx="121900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5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500">
                <a:latin typeface="Poppins" panose="00000500000000000000" pitchFamily="2" charset="0"/>
                <a:cs typeface="Poppins" panose="00000500000000000000" pitchFamily="2" charset="0"/>
              </a:rPr>
              <a:t>HEWs engaged a wide range of influencers, with nearly all working with the WDA</a:t>
            </a:r>
          </a:p>
        </p:txBody>
      </p: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83BBEB41-DDE9-465C-FB1E-F62D352C7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808945"/>
              </p:ext>
            </p:extLst>
          </p:nvPr>
        </p:nvGraphicFramePr>
        <p:xfrm>
          <a:off x="17209583" y="28700944"/>
          <a:ext cx="13403679" cy="446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E7C0BA9D-CE85-FDBA-C4E5-CFA49EECCF62}"/>
              </a:ext>
            </a:extLst>
          </p:cNvPr>
          <p:cNvSpPr txBox="1"/>
          <p:nvPr/>
        </p:nvSpPr>
        <p:spPr>
          <a:xfrm>
            <a:off x="18285163" y="26968763"/>
            <a:ext cx="121900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5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500">
                <a:latin typeface="Poppins" panose="00000500000000000000" pitchFamily="2" charset="0"/>
                <a:cs typeface="Poppins" panose="00000500000000000000" pitchFamily="2" charset="0"/>
              </a:rPr>
              <a:t>Group dialogues and household visits were the most common strategies for engaging influencers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3CBB522-1E5E-B8CD-9F02-0EBFFD6091BC}"/>
              </a:ext>
            </a:extLst>
          </p:cNvPr>
          <p:cNvSpPr txBox="1"/>
          <p:nvPr/>
        </p:nvSpPr>
        <p:spPr>
          <a:xfrm>
            <a:off x="17200133" y="37999862"/>
            <a:ext cx="14486261" cy="1871539"/>
          </a:xfrm>
          <a:prstGeom prst="rect">
            <a:avLst/>
          </a:prstGeom>
          <a:noFill/>
        </p:spPr>
        <p:txBody>
          <a:bodyPr wrap="square" lIns="104013" tIns="52007" rIns="104013" bIns="52007" numCol="1" rtlCol="0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5000" b="1">
                <a:latin typeface="Poppins" pitchFamily="2" charset="77"/>
                <a:ea typeface="Arial" charset="0"/>
                <a:cs typeface="Poppins" pitchFamily="2" charset="77"/>
              </a:rPr>
              <a:t>97% of HEWs requested further capacity building and support for informal engagement activities.</a:t>
            </a:r>
            <a:endParaRPr lang="en-US" sz="5000" b="1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0" name="Picture 19" descr="A logo with colorful people in a circle&#10;&#10;AI-generated content may be incorrect.">
            <a:extLst>
              <a:ext uri="{FF2B5EF4-FFF2-40B4-BE49-F238E27FC236}">
                <a16:creationId xmlns:a16="http://schemas.microsoft.com/office/drawing/2014/main" id="{7719F50F-72DE-DF14-B04A-704FC72A8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886" y="48630083"/>
            <a:ext cx="1484690" cy="18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407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Theme1">
  <a:themeElements>
    <a:clrScheme name="PS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8616"/>
      </a:accent1>
      <a:accent2>
        <a:srgbClr val="BFD730"/>
      </a:accent2>
      <a:accent3>
        <a:srgbClr val="FFFFFF"/>
      </a:accent3>
      <a:accent4>
        <a:srgbClr val="00B5E1"/>
      </a:accent4>
      <a:accent5>
        <a:srgbClr val="BFBFBF"/>
      </a:accent5>
      <a:accent6>
        <a:srgbClr val="BFBFBF"/>
      </a:accent6>
      <a:hlink>
        <a:srgbClr val="EE8616"/>
      </a:hlink>
      <a:folHlink>
        <a:srgbClr val="BFBFB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AE9A651F-F975-4B45-A04B-C4D9DA965A31}" vid="{0AB358FA-585E-8C46-AF13-ED585132A9D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AE9A651F-F975-4B45-A04B-C4D9DA965A31}" vid="{028778E4-5708-0D49-BED3-4EE65C7D75BE}"/>
    </a:ext>
  </a:extLst>
</a:theme>
</file>

<file path=ppt/theme/theme3.xml><?xml version="1.0" encoding="utf-8"?>
<a:theme xmlns:a="http://schemas.openxmlformats.org/drawingml/2006/main" name="PSI">
  <a:themeElements>
    <a:clrScheme name="PSI Brand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36E20"/>
      </a:accent1>
      <a:accent2>
        <a:srgbClr val="FFF35C"/>
      </a:accent2>
      <a:accent3>
        <a:srgbClr val="EE4799"/>
      </a:accent3>
      <a:accent4>
        <a:srgbClr val="00AC68"/>
      </a:accent4>
      <a:accent5>
        <a:srgbClr val="8EC8C8"/>
      </a:accent5>
      <a:accent6>
        <a:srgbClr val="70517F"/>
      </a:accent6>
      <a:hlink>
        <a:srgbClr val="0563C1"/>
      </a:hlink>
      <a:folHlink>
        <a:srgbClr val="C04F8D"/>
      </a:folHlink>
    </a:clrScheme>
    <a:fontScheme name="A360">
      <a:majorFont>
        <a:latin typeface="Poppins Bold"/>
        <a:ea typeface=""/>
        <a:cs typeface=""/>
      </a:majorFont>
      <a:minorFont>
        <a:latin typeface="Robo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AE9A651F-F975-4B45-A04B-C4D9DA965A31}" vid="{2E8EC63F-0234-E145-9360-DEC05F205BA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08CC696184A4EAF1EC7095BAD2AA1" ma:contentTypeVersion="19" ma:contentTypeDescription="Create a new document." ma:contentTypeScope="" ma:versionID="eb4fb4b37a562a645d4f6a47bb27f744">
  <xsd:schema xmlns:xsd="http://www.w3.org/2001/XMLSchema" xmlns:xs="http://www.w3.org/2001/XMLSchema" xmlns:p="http://schemas.microsoft.com/office/2006/metadata/properties" xmlns:ns2="a61ac17d-acd7-4541-bae9-b373390ade19" xmlns:ns3="4c809d59-d92c-4eeb-8e61-f697f9bbde70" xmlns:ns4="2b04e3bf-eb77-48e0-9993-e01b67b1c33a" targetNamespace="http://schemas.microsoft.com/office/2006/metadata/properties" ma:root="true" ma:fieldsID="8708d1caa17926d54e1cc9b1a9e76172" ns2:_="" ns3:_="" ns4:_="">
    <xsd:import namespace="a61ac17d-acd7-4541-bae9-b373390ade19"/>
    <xsd:import namespace="4c809d59-d92c-4eeb-8e61-f697f9bbde70"/>
    <xsd:import namespace="2b04e3bf-eb77-48e0-9993-e01b67b1c3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c17d-acd7-4541-bae9-b373390ad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e66e25-6253-4f8b-9755-5684a1ad78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09d59-d92c-4eeb-8e61-f697f9bbd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4e3bf-eb77-48e0-9993-e01b67b1c3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aa3cf98-e111-4e77-b6fe-f4731449b4e9}" ma:internalName="TaxCatchAll" ma:showField="CatchAllData" ma:web="4c809d59-d92c-4eeb-8e61-f697f9bbd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4e3bf-eb77-48e0-9993-e01b67b1c33a" xsi:nil="true"/>
    <SharedWithUsers xmlns="4c809d59-d92c-4eeb-8e61-f697f9bbde70">
      <UserInfo>
        <DisplayName>Jennifer Marcy</DisplayName>
        <AccountId>127</AccountId>
        <AccountType/>
      </UserInfo>
    </SharedWithUsers>
    <lcf76f155ced4ddcb4097134ff3c332f xmlns="a61ac17d-acd7-4541-bae9-b373390ade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CCC763-F7A7-4366-86C7-13002A40C9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EC3AB6-1F33-48E9-A461-8F6CA3CA4D56}">
  <ds:schemaRefs>
    <ds:schemaRef ds:uri="2b04e3bf-eb77-48e0-9993-e01b67b1c33a"/>
    <ds:schemaRef ds:uri="4c809d59-d92c-4eeb-8e61-f697f9bbde70"/>
    <ds:schemaRef ds:uri="a61ac17d-acd7-4541-bae9-b373390ade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1B31443-375B-4B79-8BCC-E4470550FF7B}">
  <ds:schemaRefs>
    <ds:schemaRef ds:uri="2b04e3bf-eb77-48e0-9993-e01b67b1c33a"/>
    <ds:schemaRef ds:uri="4c809d59-d92c-4eeb-8e61-f697f9bbde70"/>
    <ds:schemaRef ds:uri="a61ac17d-acd7-4541-bae9-b373390ade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Template Better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Theme1</vt:lpstr>
      <vt:lpstr>Custom Design</vt:lpstr>
      <vt:lpstr>PSI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Phillips</dc:creator>
  <cp:revision>1</cp:revision>
  <dcterms:created xsi:type="dcterms:W3CDTF">2025-10-15T16:21:51Z</dcterms:created>
  <dcterms:modified xsi:type="dcterms:W3CDTF">2025-10-24T17:25:32Z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0x0101007DE08CC696184A4EAF1EC7095BAD2AA1</vt:lpwstr>
  </property>
  <property fmtid="{D5CDD505-2E9C-101B-9397-08002B2CF9AE}" pid="3" name="Country">
    <vt:lpwstr/>
  </property>
  <property fmtid="{D5CDD505-2E9C-101B-9397-08002B2CF9AE}" pid="4" name="DocType">
    <vt:lpwstr/>
  </property>
  <property fmtid="{D5CDD505-2E9C-101B-9397-08002B2CF9AE}" pid="5" name="MediaServiceImageTags">
    <vt:lpwstr/>
  </property>
</Properties>
</file>