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0" r:id="rId4"/>
  </p:sldMasterIdLst>
  <p:notesMasterIdLst>
    <p:notesMasterId r:id="rId11"/>
  </p:notesMasterIdLst>
  <p:sldIdLst>
    <p:sldId id="434" r:id="rId5"/>
    <p:sldId id="447" r:id="rId6"/>
    <p:sldId id="481" r:id="rId7"/>
    <p:sldId id="480" r:id="rId8"/>
    <p:sldId id="477" r:id="rId9"/>
    <p:sldId id="440" r:id="rId10"/>
  </p:sldIdLst>
  <p:sldSz cx="24384000" cy="13716000"/>
  <p:notesSz cx="6858000" cy="9144000"/>
  <p:embeddedFontLst>
    <p:embeddedFont>
      <p:font typeface="Poppins" panose="00000500000000000000" pitchFamily="2" charset="0"/>
      <p:regular r:id="rId12"/>
      <p:bold r:id="rId13"/>
      <p:italic r:id="rId14"/>
      <p:boldItalic r:id="rId15"/>
    </p:embeddedFont>
    <p:embeddedFont>
      <p:font typeface="Poppins Light" panose="00000400000000000000" pitchFamily="2" charset="0"/>
      <p:regular r:id="rId16"/>
      <p:italic r:id="rId17"/>
    </p:embeddedFont>
    <p:embeddedFont>
      <p:font typeface="Poppins SemiBold" panose="00000700000000000000" pitchFamily="2" charset="0"/>
      <p:regular r:id="rId18"/>
      <p:bold r:id="rId19"/>
      <p:italic r:id="rId20"/>
      <p:boldItalic r:id="rId21"/>
    </p:embeddedFont>
    <p:embeddedFont>
      <p:font typeface="Roboto Light" panose="02000000000000000000" pitchFamily="2" charset="0"/>
      <p:regular r:id="rId22"/>
      <p:italic r:id="rId23"/>
    </p:embeddedFont>
    <p:embeddedFont>
      <p:font typeface="Source Sans Pro Light" panose="020B040303040302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9FC61-C227-7728-744E-89CF3F7D857B}" name="Meghan Cutherell" initials="MC" userId="S::mcutherell@psi.org::96095c98-60c8-48e5-abc8-f8beb36d5a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CFB7"/>
    <a:srgbClr val="18AC68"/>
    <a:srgbClr val="ED4699"/>
    <a:srgbClr val="8DC9C8"/>
    <a:srgbClr val="FCF45B"/>
    <a:srgbClr val="BFD730"/>
    <a:srgbClr val="F46E20"/>
    <a:srgbClr val="F18903"/>
    <a:srgbClr val="00B5E1"/>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7" autoAdjust="0"/>
    <p:restoredTop sz="68516" autoAdjust="0"/>
  </p:normalViewPr>
  <p:slideViewPr>
    <p:cSldViewPr>
      <p:cViewPr varScale="1">
        <p:scale>
          <a:sx n="29" d="100"/>
          <a:sy n="29" d="100"/>
        </p:scale>
        <p:origin x="1200" y="38"/>
      </p:cViewPr>
      <p:guideLst/>
    </p:cSldViewPr>
  </p:slideViewPr>
  <p:outlineViewPr>
    <p:cViewPr>
      <p:scale>
        <a:sx n="33" d="100"/>
        <a:sy n="33" d="100"/>
      </p:scale>
      <p:origin x="0" y="0"/>
    </p:cViewPr>
  </p:outlineViewPr>
  <p:notesTextViewPr>
    <p:cViewPr>
      <p:scale>
        <a:sx n="1" d="1"/>
        <a:sy n="1" d="1"/>
      </p:scale>
      <p:origin x="0" y="-144"/>
    </p:cViewPr>
  </p:notesTextViewPr>
  <p:sorterViewPr>
    <p:cViewPr>
      <p:scale>
        <a:sx n="1" d="1"/>
        <a:sy n="1" d="1"/>
      </p:scale>
      <p:origin x="0" y="0"/>
    </p:cViewPr>
  </p:sorterViewPr>
  <p:notesViewPr>
    <p:cSldViewPr>
      <p:cViewPr varScale="1">
        <p:scale>
          <a:sx n="97" d="100"/>
          <a:sy n="97" d="100"/>
        </p:scale>
        <p:origin x="28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Light" panose="02000000000000000000" pitchFamily="2" charset="0"/>
              </a:defRPr>
            </a:lvl1pPr>
          </a:lstStyle>
          <a:p>
            <a:fld id="{498593FA-E9AB-EC48-9716-96CC64AC765D}" type="slidenum">
              <a:rPr lang="en-US" smtClean="0"/>
              <a:pPr/>
              <a:t>‹#›</a:t>
            </a:fld>
            <a:endParaRPr lang="en-US" dirty="0"/>
          </a:p>
        </p:txBody>
      </p:sp>
      <p:sp>
        <p:nvSpPr>
          <p:cNvPr id="8" name="Footer Placeholder 7">
            <a:extLst>
              <a:ext uri="{FF2B5EF4-FFF2-40B4-BE49-F238E27FC236}">
                <a16:creationId xmlns:a16="http://schemas.microsoft.com/office/drawing/2014/main" id="{D3C8C52C-8C54-AA48-867D-06C02049155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1984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a:p>
            <a:pPr marL="171450" indent="-171450">
              <a:buFontTx/>
              <a:buChar char="-"/>
            </a:pPr>
            <a:r>
              <a:rPr lang="en-US" dirty="0"/>
              <a:t>Good afternoon everyone I am grateful for the opportunity to speak with you today. </a:t>
            </a:r>
          </a:p>
          <a:p>
            <a:pPr marL="171450" indent="-171450">
              <a:buFontTx/>
              <a:buChar char="-"/>
            </a:pPr>
            <a:r>
              <a:rPr lang="en-US" dirty="0"/>
              <a:t>I’m going to present today on recommendations regarding the integration of SRH and economic empowerment, using evidence from an evaluation of three integrated interventions. </a:t>
            </a:r>
          </a:p>
        </p:txBody>
      </p:sp>
      <p:sp>
        <p:nvSpPr>
          <p:cNvPr id="4" name="Slide Number Placeholder 3"/>
          <p:cNvSpPr>
            <a:spLocks noGrp="1"/>
          </p:cNvSpPr>
          <p:nvPr>
            <p:ph type="sldNum" sz="quarter" idx="5"/>
          </p:nvPr>
        </p:nvSpPr>
        <p:spPr/>
        <p:txBody>
          <a:bodyPr/>
          <a:lstStyle/>
          <a:p>
            <a:fld id="{498593FA-E9AB-EC48-9716-96CC64AC765D}" type="slidenum">
              <a:rPr lang="en-US" smtClean="0"/>
              <a:pPr/>
              <a:t>1</a:t>
            </a:fld>
            <a:endParaRPr lang="en-US" dirty="0"/>
          </a:p>
        </p:txBody>
      </p:sp>
    </p:spTree>
    <p:extLst>
      <p:ext uri="{BB962C8B-B14F-4D97-AF65-F5344CB8AC3E}">
        <p14:creationId xmlns:p14="http://schemas.microsoft.com/office/powerpoint/2010/main" val="417506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t>
            </a:r>
          </a:p>
          <a:p>
            <a:endParaRPr lang="en-GB" dirty="0"/>
          </a:p>
          <a:p>
            <a:pPr marL="171450" indent="-171450">
              <a:buFontTx/>
              <a:buChar char="-"/>
            </a:pPr>
            <a:r>
              <a:rPr lang="en-GB" dirty="0"/>
              <a:t>The community of practice has for a long time been saying that holistic programming is a recommendation. </a:t>
            </a:r>
          </a:p>
          <a:p>
            <a:pPr marL="171450" indent="-171450">
              <a:buFontTx/>
              <a:buChar char="-"/>
            </a:pPr>
            <a:r>
              <a:rPr lang="en-GB" dirty="0"/>
              <a:t>We know that in particular integrating health and non-health areas such as economic well being can have many benefits because health and economic well-being are connected. </a:t>
            </a:r>
          </a:p>
          <a:p>
            <a:pPr marL="171450" indent="-171450">
              <a:buFontTx/>
              <a:buChar char="-"/>
            </a:pPr>
            <a:r>
              <a:rPr lang="en-GB" dirty="0"/>
              <a:t>However, even though we are aware that integration of these areas is recommended, the evidence on how to do so for adolescents is limited. </a:t>
            </a:r>
          </a:p>
          <a:p>
            <a:pPr marL="171450" indent="-171450">
              <a:buFontTx/>
              <a:buChar char="-"/>
            </a:pPr>
            <a:r>
              <a:rPr lang="en-GB" dirty="0"/>
              <a:t>I will share briefly about an evaluation conducted through the A360 program on the effectiveness of three integrated economic empowerment and SRH interventions for girls.</a:t>
            </a:r>
          </a:p>
        </p:txBody>
      </p:sp>
      <p:sp>
        <p:nvSpPr>
          <p:cNvPr id="4" name="Slide Number Placeholder 3"/>
          <p:cNvSpPr>
            <a:spLocks noGrp="1"/>
          </p:cNvSpPr>
          <p:nvPr>
            <p:ph type="sldNum" sz="quarter" idx="5"/>
          </p:nvPr>
        </p:nvSpPr>
        <p:spPr/>
        <p:txBody>
          <a:bodyPr/>
          <a:lstStyle/>
          <a:p>
            <a:fld id="{498593FA-E9AB-EC48-9716-96CC64AC765D}" type="slidenum">
              <a:rPr lang="en-US" smtClean="0"/>
              <a:t>2</a:t>
            </a:fld>
            <a:endParaRPr lang="en-US" dirty="0"/>
          </a:p>
        </p:txBody>
      </p:sp>
    </p:spTree>
    <p:extLst>
      <p:ext uri="{BB962C8B-B14F-4D97-AF65-F5344CB8AC3E}">
        <p14:creationId xmlns:p14="http://schemas.microsoft.com/office/powerpoint/2010/main" val="29987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80CEA-D5E5-95A6-A7BD-0E797A194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B5A3B-298F-C161-66F1-21BECE9E4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60338-6C4A-6021-039E-E6868EA34F67}"/>
              </a:ext>
            </a:extLst>
          </p:cNvPr>
          <p:cNvSpPr>
            <a:spLocks noGrp="1"/>
          </p:cNvSpPr>
          <p:nvPr>
            <p:ph type="body" idx="1"/>
          </p:nvPr>
        </p:nvSpPr>
        <p:spPr/>
        <p:txBody>
          <a:bodyPr/>
          <a:lstStyle/>
          <a:p>
            <a:r>
              <a:rPr lang="en-GB" dirty="0"/>
              <a:t>Notes:</a:t>
            </a:r>
          </a:p>
          <a:p>
            <a:endParaRPr lang="en-GB" dirty="0"/>
          </a:p>
          <a:p>
            <a:pPr marL="171450" indent="-171450">
              <a:buFontTx/>
              <a:buChar char="-"/>
            </a:pPr>
            <a:r>
              <a:rPr lang="en-GB" dirty="0"/>
              <a:t>To evaluate the effectiveness of these interventions we conducted a quasi-experimental study with two groups. </a:t>
            </a:r>
          </a:p>
          <a:p>
            <a:pPr marL="171450" indent="-171450">
              <a:buFontTx/>
              <a:buChar char="-"/>
            </a:pPr>
            <a:r>
              <a:rPr lang="en-GB" dirty="0"/>
              <a:t>The intervention group received the integrated intervention and the comparison group received the original SRH intervention. </a:t>
            </a:r>
          </a:p>
          <a:p>
            <a:pPr marL="171450" indent="-171450">
              <a:buFontTx/>
              <a:buChar char="-"/>
            </a:pPr>
            <a:r>
              <a:rPr lang="en-GB" dirty="0"/>
              <a:t>The evaluation included both a quantitative survey and qualitative data collection.</a:t>
            </a:r>
          </a:p>
          <a:p>
            <a:pPr marL="171450" indent="-171450">
              <a:buFontTx/>
              <a:buChar char="-"/>
            </a:pPr>
            <a:r>
              <a:rPr lang="en-GB" dirty="0"/>
              <a:t>In this green box I wanted to just emphasize this point so it is clear. The way the evaluation was set up was to intentionally understand the additive value of the economic empowerment components in terms of their ability to amplify SRH outcomes, alongside other economic and secondary agency related outcomes.</a:t>
            </a:r>
          </a:p>
        </p:txBody>
      </p:sp>
      <p:sp>
        <p:nvSpPr>
          <p:cNvPr id="4" name="Slide Number Placeholder 3">
            <a:extLst>
              <a:ext uri="{FF2B5EF4-FFF2-40B4-BE49-F238E27FC236}">
                <a16:creationId xmlns:a16="http://schemas.microsoft.com/office/drawing/2014/main" id="{390E857A-D082-97AF-3C8B-2F7A297B509A}"/>
              </a:ext>
            </a:extLst>
          </p:cNvPr>
          <p:cNvSpPr>
            <a:spLocks noGrp="1"/>
          </p:cNvSpPr>
          <p:nvPr>
            <p:ph type="sldNum" sz="quarter" idx="5"/>
          </p:nvPr>
        </p:nvSpPr>
        <p:spPr/>
        <p:txBody>
          <a:bodyPr/>
          <a:lstStyle/>
          <a:p>
            <a:fld id="{498593FA-E9AB-EC48-9716-96CC64AC765D}" type="slidenum">
              <a:rPr lang="en-US" smtClean="0"/>
              <a:t>3</a:t>
            </a:fld>
            <a:endParaRPr lang="en-US" dirty="0"/>
          </a:p>
        </p:txBody>
      </p:sp>
    </p:spTree>
    <p:extLst>
      <p:ext uri="{BB962C8B-B14F-4D97-AF65-F5344CB8AC3E}">
        <p14:creationId xmlns:p14="http://schemas.microsoft.com/office/powerpoint/2010/main" val="384626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a:p>
            <a:pPr marL="171450" indent="-171450">
              <a:buFontTx/>
              <a:buChar char="-"/>
            </a:pPr>
            <a:r>
              <a:rPr lang="en-US" dirty="0"/>
              <a:t>Though the evaluation was mixed methods, I’m choosing just to highlight the two primary quantitative indicators and there is further qualitative information on my poster. </a:t>
            </a:r>
          </a:p>
          <a:p>
            <a:pPr marL="171450" indent="-171450">
              <a:buFontTx/>
              <a:buChar char="-"/>
            </a:pPr>
            <a:r>
              <a:rPr lang="en-US" dirty="0"/>
              <a:t>In terms of current contraceptive use, northern Nigeria where we worked only with married adolescent girls, had the largest program effect and nearly 90% of girls in the intervention group were using contraception at endline. </a:t>
            </a:r>
          </a:p>
          <a:p>
            <a:pPr marL="171450" indent="-171450">
              <a:buFontTx/>
              <a:buChar char="-"/>
            </a:pPr>
            <a:r>
              <a:rPr lang="en-US" dirty="0"/>
              <a:t>Ethiopia and southern Nigeria had mixed results in current contraceptive use, though southern Nigeria where we worked primarily with unmarried girls, saw strong program effect on intent to use. </a:t>
            </a:r>
          </a:p>
          <a:p>
            <a:pPr marL="171450" indent="-171450">
              <a:buFontTx/>
              <a:buChar char="-"/>
            </a:pPr>
            <a:r>
              <a:rPr lang="en-US" dirty="0"/>
              <a:t>Ethiopia’s data had very high baselines which is partially why there was not a positive program effect on either indicator. </a:t>
            </a:r>
          </a:p>
        </p:txBody>
      </p:sp>
      <p:sp>
        <p:nvSpPr>
          <p:cNvPr id="4" name="Slide Number Placeholder 3"/>
          <p:cNvSpPr>
            <a:spLocks noGrp="1"/>
          </p:cNvSpPr>
          <p:nvPr>
            <p:ph type="sldNum" sz="quarter" idx="5"/>
          </p:nvPr>
        </p:nvSpPr>
        <p:spPr/>
        <p:txBody>
          <a:bodyPr/>
          <a:lstStyle/>
          <a:p>
            <a:fld id="{498593FA-E9AB-EC48-9716-96CC64AC765D}" type="slidenum">
              <a:rPr lang="en-US" smtClean="0"/>
              <a:pPr/>
              <a:t>4</a:t>
            </a:fld>
            <a:endParaRPr lang="en-US" dirty="0"/>
          </a:p>
        </p:txBody>
      </p:sp>
    </p:spTree>
    <p:extLst>
      <p:ext uri="{BB962C8B-B14F-4D97-AF65-F5344CB8AC3E}">
        <p14:creationId xmlns:p14="http://schemas.microsoft.com/office/powerpoint/2010/main" val="129393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a:p>
            <a:pPr marL="171450" indent="-171450">
              <a:buFontTx/>
              <a:buChar char="-"/>
            </a:pPr>
            <a:r>
              <a:rPr lang="en-US" dirty="0"/>
              <a:t>I want to highlight five key lessons </a:t>
            </a:r>
          </a:p>
          <a:p>
            <a:pPr marL="171450" indent="-171450">
              <a:buFontTx/>
              <a:buChar char="-"/>
            </a:pPr>
            <a:r>
              <a:rPr lang="en-US" dirty="0"/>
              <a:t>One of the key ways that A360 was able to effectively link these two program areas was through messages that positioned contraception as a tool that can support girls to </a:t>
            </a:r>
            <a:r>
              <a:rPr lang="en-US"/>
              <a:t>achieve their </a:t>
            </a:r>
            <a:r>
              <a:rPr lang="en-US" dirty="0"/>
              <a:t>goals. This was a bridge to integrate health and non-health areas without it feeling artificial to participants. </a:t>
            </a:r>
          </a:p>
          <a:p>
            <a:pPr marL="171450" indent="-171450">
              <a:buFontTx/>
              <a:buChar char="-"/>
            </a:pPr>
            <a:r>
              <a:rPr lang="en-US" dirty="0"/>
              <a:t>But at the same time these messages couldn’t just be said once at program outset for it to be effective. Particularly for our Nigeria interventions these messages were reinforced multiple times over the course of the integrated intervention and we saw that when they were reinforced, they were internalized better.</a:t>
            </a:r>
          </a:p>
          <a:p>
            <a:pPr marL="171450" indent="-171450">
              <a:buFontTx/>
              <a:buChar char="-"/>
            </a:pPr>
            <a:r>
              <a:rPr lang="en-US" dirty="0"/>
              <a:t>In Ethiopia we didn’t see effect, but this was primarily because girls had such high levels of contraceptive use and intent already at the program outset. This doesn’t mean that integration of the programming wasn’t useful or needed, but the implication here is that we might not always assume that integration will amplify SRH outcomes if the population is already well served and has high utilization of services. </a:t>
            </a:r>
          </a:p>
          <a:p>
            <a:pPr marL="171450" indent="-171450">
              <a:buFontTx/>
              <a:buChar char="-"/>
            </a:pPr>
            <a:r>
              <a:rPr lang="en-US" dirty="0"/>
              <a:t>In southern Nigeria working with unmarried girls we saw some additional complexities. What doesn’t come out in this presentation is the varying rates of sexual activity among participants between baseline and endline, reinforcing that unmarried girls have evolving and changing needs and therefore may need a unique approach that recognizes how sub-groups of unmarried girls will have differing immediate needs.</a:t>
            </a:r>
          </a:p>
          <a:p>
            <a:pPr marL="171450" indent="-171450">
              <a:buFontTx/>
              <a:buChar char="-"/>
            </a:pPr>
            <a:r>
              <a:rPr lang="en-US" dirty="0"/>
              <a:t>And following on from that there is the acknowledgment that current use may not be the best indicator of success. Intent to use was a metric that we incorporated but also belief in the relevance of contraception and contraceptive knowledge. These indicators maybe have a bad reputation as not being meaningful enough but for girls who don’t have those immediate needs or relevance for use because they are not active, these other intermediary outcomes can help us determine whether we are preparing them to access services timely when they are ready. </a:t>
            </a:r>
          </a:p>
        </p:txBody>
      </p:sp>
      <p:sp>
        <p:nvSpPr>
          <p:cNvPr id="4" name="Slide Number Placeholder 3"/>
          <p:cNvSpPr>
            <a:spLocks noGrp="1"/>
          </p:cNvSpPr>
          <p:nvPr>
            <p:ph type="sldNum" sz="quarter" idx="5"/>
          </p:nvPr>
        </p:nvSpPr>
        <p:spPr/>
        <p:txBody>
          <a:bodyPr/>
          <a:lstStyle/>
          <a:p>
            <a:fld id="{498593FA-E9AB-EC48-9716-96CC64AC765D}" type="slidenum">
              <a:rPr lang="en-US" smtClean="0"/>
              <a:pPr/>
              <a:t>5</a:t>
            </a:fld>
            <a:endParaRPr lang="en-US" dirty="0"/>
          </a:p>
        </p:txBody>
      </p:sp>
    </p:spTree>
    <p:extLst>
      <p:ext uri="{BB962C8B-B14F-4D97-AF65-F5344CB8AC3E}">
        <p14:creationId xmlns:p14="http://schemas.microsoft.com/office/powerpoint/2010/main" val="301172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8593FA-E9AB-EC48-9716-96CC64AC765D}" type="slidenum">
              <a:rPr lang="en-US" smtClean="0"/>
              <a:t>6</a:t>
            </a:fld>
            <a:endParaRPr lang="en-US" dirty="0"/>
          </a:p>
        </p:txBody>
      </p:sp>
    </p:spTree>
    <p:extLst>
      <p:ext uri="{BB962C8B-B14F-4D97-AF65-F5344CB8AC3E}">
        <p14:creationId xmlns:p14="http://schemas.microsoft.com/office/powerpoint/2010/main" val="380120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amp;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1665581" y="1503849"/>
            <a:ext cx="10526419" cy="1872208"/>
          </a:xfrm>
          <a:prstGeom prst="rect">
            <a:avLst/>
          </a:prstGeom>
        </p:spPr>
        <p:txBody>
          <a:bodyPr/>
          <a:lstStyle>
            <a:lvl1pPr>
              <a:lnSpc>
                <a:spcPct val="70000"/>
              </a:lnSpc>
              <a:defRPr spc="0" normalizeH="0" baseline="0"/>
            </a:lvl1pPr>
          </a:lstStyle>
          <a:p>
            <a:r>
              <a:rPr lang="en-US" dirty="0"/>
              <a:t>CLICK TO EDIT MASTER TITLE STYLE</a:t>
            </a:r>
          </a:p>
        </p:txBody>
      </p:sp>
      <p:sp>
        <p:nvSpPr>
          <p:cNvPr id="4" name="Text Placeholder 3">
            <a:extLst>
              <a:ext uri="{FF2B5EF4-FFF2-40B4-BE49-F238E27FC236}">
                <a16:creationId xmlns:a16="http://schemas.microsoft.com/office/drawing/2014/main" id="{8232254F-FE64-3C48-AEE6-4DA4FD2EFF2F}"/>
              </a:ext>
            </a:extLst>
          </p:cNvPr>
          <p:cNvSpPr>
            <a:spLocks noGrp="1"/>
          </p:cNvSpPr>
          <p:nvPr>
            <p:ph type="body" sz="quarter" idx="12"/>
          </p:nvPr>
        </p:nvSpPr>
        <p:spPr>
          <a:xfrm>
            <a:off x="1665581" y="3436587"/>
            <a:ext cx="15134931" cy="432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641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82314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063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c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29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5">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82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10679832" y="2296924"/>
            <a:ext cx="12385376" cy="1584176"/>
          </a:xfrm>
          <a:prstGeom prst="rect">
            <a:avLst/>
          </a:prstGeom>
        </p:spPr>
        <p:txBody>
          <a:bodyPr/>
          <a:lstStyle/>
          <a:p>
            <a:r>
              <a:rPr lang="en-US" dirty="0"/>
              <a:t>CLICK TO EDIT MASTER TITLE</a:t>
            </a:r>
          </a:p>
        </p:txBody>
      </p:sp>
      <p:sp>
        <p:nvSpPr>
          <p:cNvPr id="9" name="Picture Placeholder 8">
            <a:extLst>
              <a:ext uri="{FF2B5EF4-FFF2-40B4-BE49-F238E27FC236}">
                <a16:creationId xmlns:a16="http://schemas.microsoft.com/office/drawing/2014/main" id="{1FE79233-B16A-BE48-90D9-55B486C0FF0B}"/>
              </a:ext>
            </a:extLst>
          </p:cNvPr>
          <p:cNvSpPr>
            <a:spLocks noGrp="1"/>
          </p:cNvSpPr>
          <p:nvPr>
            <p:ph type="pic" sz="quarter" idx="12"/>
          </p:nvPr>
        </p:nvSpPr>
        <p:spPr>
          <a:xfrm>
            <a:off x="0" y="2296924"/>
            <a:ext cx="9144000" cy="9145588"/>
          </a:xfrm>
        </p:spPr>
        <p:txBody>
          <a:bodyPr/>
          <a:lstStyle/>
          <a:p>
            <a:r>
              <a:rPr lang="en-US"/>
              <a:t>Click icon to add picture</a:t>
            </a:r>
          </a:p>
        </p:txBody>
      </p:sp>
      <p:sp>
        <p:nvSpPr>
          <p:cNvPr id="11" name="Text Placeholder 10">
            <a:extLst>
              <a:ext uri="{FF2B5EF4-FFF2-40B4-BE49-F238E27FC236}">
                <a16:creationId xmlns:a16="http://schemas.microsoft.com/office/drawing/2014/main" id="{4E1992CF-7214-CB48-86F3-27EB768074D7}"/>
              </a:ext>
            </a:extLst>
          </p:cNvPr>
          <p:cNvSpPr>
            <a:spLocks noGrp="1"/>
          </p:cNvSpPr>
          <p:nvPr>
            <p:ph type="body" sz="quarter" idx="13"/>
          </p:nvPr>
        </p:nvSpPr>
        <p:spPr>
          <a:xfrm>
            <a:off x="10679113" y="3881438"/>
            <a:ext cx="12385675" cy="6405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275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33997" y="1615479"/>
            <a:ext cx="10058400" cy="3200400"/>
          </a:xfrm>
          <a:prstGeom prst="rect">
            <a:avLst/>
          </a:prstGeom>
        </p:spPr>
        <p:txBody>
          <a:bodyPr anchor="b">
            <a:normAutofit/>
          </a:bodyPr>
          <a:lstStyle>
            <a:lvl1pPr>
              <a:defRPr sz="7200" b="1" i="0">
                <a:latin typeface="Poppins" pitchFamily="2" charset="77"/>
                <a:cs typeface="Poppins" pitchFamily="2" charset="77"/>
              </a:defRPr>
            </a:lvl1pPr>
          </a:lstStyle>
          <a:p>
            <a:r>
              <a:rPr lang="en-US" dirty="0"/>
              <a:t>CLICK TO EDIT MASTER TITLE STYLE</a:t>
            </a:r>
          </a:p>
        </p:txBody>
      </p:sp>
      <p:sp>
        <p:nvSpPr>
          <p:cNvPr id="3" name="Picture Placeholder 2"/>
          <p:cNvSpPr>
            <a:spLocks noGrp="1"/>
          </p:cNvSpPr>
          <p:nvPr>
            <p:ph type="pic" idx="1"/>
          </p:nvPr>
        </p:nvSpPr>
        <p:spPr>
          <a:xfrm>
            <a:off x="14325600" y="0"/>
            <a:ext cx="10058400" cy="10058400"/>
          </a:xfrm>
        </p:spPr>
        <p:txBody>
          <a:bodyPr anchor="t">
            <a:normAutofit/>
          </a:bodyPr>
          <a:lstStyle>
            <a:lvl1pPr marL="0" indent="0">
              <a:buNone/>
              <a:defRPr sz="3200" b="0" i="0">
                <a:latin typeface="Roboto Light" panose="02000000000000000000" pitchFamily="2" charset="0"/>
                <a:ea typeface="Roboto Light" panose="02000000000000000000" pitchFamily="2" charset="0"/>
                <a:cs typeface="Roboto Light" panose="02000000000000000000" pitchFamily="2"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11" name="Text Placeholder 2">
            <a:extLst>
              <a:ext uri="{FF2B5EF4-FFF2-40B4-BE49-F238E27FC236}">
                <a16:creationId xmlns:a16="http://schemas.microsoft.com/office/drawing/2014/main" id="{8EA31E52-8983-D940-A62D-E17AEFFD9A04}"/>
              </a:ext>
            </a:extLst>
          </p:cNvPr>
          <p:cNvSpPr>
            <a:spLocks noGrp="1"/>
          </p:cNvSpPr>
          <p:nvPr>
            <p:ph type="body" idx="10"/>
          </p:nvPr>
        </p:nvSpPr>
        <p:spPr>
          <a:xfrm>
            <a:off x="1733997" y="5057800"/>
            <a:ext cx="11504722" cy="498598"/>
          </a:xfrm>
        </p:spPr>
        <p:txBody>
          <a:bodyPr wrap="square">
            <a:spAutoFit/>
          </a:bodyPr>
          <a:lstStyle>
            <a:lvl1pPr marL="0" indent="0">
              <a:buNone/>
              <a:defRPr sz="36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767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eader &amp; Body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63700" y="1961456"/>
            <a:ext cx="10528300" cy="1726627"/>
          </a:xfrm>
          <a:prstGeom prst="rect">
            <a:avLst/>
          </a:prstGeom>
        </p:spPr>
        <p:txBody>
          <a:bodyPr anchor="t" anchorCtr="0">
            <a:spAutoFit/>
          </a:bodyPr>
          <a:lstStyle>
            <a:lvl1pPr fontAlgn="auto">
              <a:defRPr sz="7200" b="1" i="0">
                <a:latin typeface="Poppins" pitchFamily="2" charset="77"/>
                <a:cs typeface="Poppins" pitchFamily="2" charset="77"/>
              </a:defRPr>
            </a:lvl1pPr>
          </a:lstStyle>
          <a:p>
            <a:r>
              <a:rPr lang="en-US" dirty="0"/>
              <a:t>CLICK TO EDIT MASTER TITLE STYLE</a:t>
            </a:r>
          </a:p>
        </p:txBody>
      </p:sp>
      <p:sp>
        <p:nvSpPr>
          <p:cNvPr id="3" name="Text Placeholder 2"/>
          <p:cNvSpPr>
            <a:spLocks noGrp="1"/>
          </p:cNvSpPr>
          <p:nvPr>
            <p:ph type="body" idx="1"/>
          </p:nvPr>
        </p:nvSpPr>
        <p:spPr>
          <a:xfrm>
            <a:off x="1663700" y="3857626"/>
            <a:ext cx="20422600" cy="498598"/>
          </a:xfrm>
        </p:spPr>
        <p:txBody>
          <a:bodyPr wrap="square">
            <a:spAutoFit/>
          </a:bodyPr>
          <a:lstStyle>
            <a:lvl1pPr marL="0" indent="0">
              <a:buNone/>
              <a:defRPr sz="36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369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 ou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04277" y="2346466"/>
            <a:ext cx="11952956" cy="854080"/>
          </a:xfrm>
          <a:prstGeom prst="rect">
            <a:avLst/>
          </a:prstGeom>
        </p:spPr>
        <p:txBody>
          <a:bodyPr wrap="square" anchor="t" anchorCtr="0">
            <a:spAutoFit/>
          </a:bodyPr>
          <a:lstStyle>
            <a:lvl1pPr>
              <a:defRPr sz="6000" b="0" i="0">
                <a:latin typeface="Poppins Light" pitchFamily="2" charset="77"/>
                <a:cs typeface="Poppins Light" pitchFamily="2" charset="77"/>
              </a:defRPr>
            </a:lvl1pPr>
          </a:lstStyle>
          <a:p>
            <a:r>
              <a:rPr lang="en-US" dirty="0"/>
              <a:t>CLICK TO EDIT MASTER TITLE STYLE</a:t>
            </a:r>
          </a:p>
        </p:txBody>
      </p:sp>
      <p:sp>
        <p:nvSpPr>
          <p:cNvPr id="15" name="Text Placeholder 14">
            <a:extLst>
              <a:ext uri="{FF2B5EF4-FFF2-40B4-BE49-F238E27FC236}">
                <a16:creationId xmlns:a16="http://schemas.microsoft.com/office/drawing/2014/main" id="{0F720303-8CDC-694C-829A-A4F0CE8F7272}"/>
              </a:ext>
            </a:extLst>
          </p:cNvPr>
          <p:cNvSpPr>
            <a:spLocks noGrp="1"/>
          </p:cNvSpPr>
          <p:nvPr>
            <p:ph type="body" sz="quarter" idx="11" hasCustomPrompt="1"/>
          </p:nvPr>
        </p:nvSpPr>
        <p:spPr>
          <a:xfrm>
            <a:off x="8735988" y="4572000"/>
            <a:ext cx="6029336" cy="1871662"/>
          </a:xfr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14">
            <a:extLst>
              <a:ext uri="{FF2B5EF4-FFF2-40B4-BE49-F238E27FC236}">
                <a16:creationId xmlns:a16="http://schemas.microsoft.com/office/drawing/2014/main" id="{B3D20064-F3EA-4B4B-83A7-35F779646F89}"/>
              </a:ext>
            </a:extLst>
          </p:cNvPr>
          <p:cNvSpPr>
            <a:spLocks noGrp="1"/>
          </p:cNvSpPr>
          <p:nvPr>
            <p:ph type="body" sz="quarter" idx="12"/>
          </p:nvPr>
        </p:nvSpPr>
        <p:spPr>
          <a:xfrm>
            <a:off x="15216336" y="4572000"/>
            <a:ext cx="5472608" cy="1871662"/>
          </a:xfrm>
        </p:spPr>
        <p:txBody>
          <a:bodyPr>
            <a:normAutofit/>
          </a:bodyPr>
          <a:lstStyle>
            <a:lvl1pPr>
              <a:defRPr sz="28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4">
            <a:extLst>
              <a:ext uri="{FF2B5EF4-FFF2-40B4-BE49-F238E27FC236}">
                <a16:creationId xmlns:a16="http://schemas.microsoft.com/office/drawing/2014/main" id="{DB002068-DCA3-D74A-BEC9-594599955431}"/>
              </a:ext>
            </a:extLst>
          </p:cNvPr>
          <p:cNvSpPr>
            <a:spLocks noGrp="1"/>
          </p:cNvSpPr>
          <p:nvPr>
            <p:ph type="body" sz="quarter" idx="13" hasCustomPrompt="1"/>
          </p:nvPr>
        </p:nvSpPr>
        <p:spPr>
          <a:xfrm>
            <a:off x="8735988" y="6790264"/>
            <a:ext cx="6029336" cy="1871662"/>
          </a:xfr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14">
            <a:extLst>
              <a:ext uri="{FF2B5EF4-FFF2-40B4-BE49-F238E27FC236}">
                <a16:creationId xmlns:a16="http://schemas.microsoft.com/office/drawing/2014/main" id="{4E207795-56DA-D943-9FA4-87FAD5EDF0F7}"/>
              </a:ext>
            </a:extLst>
          </p:cNvPr>
          <p:cNvSpPr>
            <a:spLocks noGrp="1"/>
          </p:cNvSpPr>
          <p:nvPr>
            <p:ph type="body" sz="quarter" idx="14"/>
          </p:nvPr>
        </p:nvSpPr>
        <p:spPr>
          <a:xfrm>
            <a:off x="15209987" y="6718942"/>
            <a:ext cx="5472608" cy="1871662"/>
          </a:xfrm>
        </p:spPr>
        <p:txBody>
          <a:bodyPr>
            <a:normAutofit/>
          </a:bodyPr>
          <a:lstStyle>
            <a:lvl1pPr>
              <a:defRPr sz="28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19" name="Text Placeholder 14">
            <a:extLst>
              <a:ext uri="{FF2B5EF4-FFF2-40B4-BE49-F238E27FC236}">
                <a16:creationId xmlns:a16="http://schemas.microsoft.com/office/drawing/2014/main" id="{B2DCB54C-39DC-7E42-8F62-493B82FF3DA5}"/>
              </a:ext>
            </a:extLst>
          </p:cNvPr>
          <p:cNvSpPr>
            <a:spLocks noGrp="1"/>
          </p:cNvSpPr>
          <p:nvPr>
            <p:ph type="body" sz="quarter" idx="15" hasCustomPrompt="1"/>
          </p:nvPr>
        </p:nvSpPr>
        <p:spPr>
          <a:xfrm>
            <a:off x="8735988" y="9008528"/>
            <a:ext cx="6029336" cy="1871662"/>
          </a:xfr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a:t>
            </a:r>
          </a:p>
        </p:txBody>
      </p:sp>
      <p:sp>
        <p:nvSpPr>
          <p:cNvPr id="20" name="Text Placeholder 14">
            <a:extLst>
              <a:ext uri="{FF2B5EF4-FFF2-40B4-BE49-F238E27FC236}">
                <a16:creationId xmlns:a16="http://schemas.microsoft.com/office/drawing/2014/main" id="{E3082B7F-E48A-E649-B20F-1CD07934F7FE}"/>
              </a:ext>
            </a:extLst>
          </p:cNvPr>
          <p:cNvSpPr>
            <a:spLocks noGrp="1"/>
          </p:cNvSpPr>
          <p:nvPr>
            <p:ph type="body" sz="quarter" idx="16"/>
          </p:nvPr>
        </p:nvSpPr>
        <p:spPr>
          <a:xfrm>
            <a:off x="15209987" y="9017994"/>
            <a:ext cx="5472608" cy="1871662"/>
          </a:xfrm>
        </p:spPr>
        <p:txBody>
          <a:bodyPr>
            <a:normAutofit/>
          </a:bodyPr>
          <a:lstStyle>
            <a:lvl1pPr>
              <a:defRPr sz="28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22" name="Picture Placeholder 21">
            <a:extLst>
              <a:ext uri="{FF2B5EF4-FFF2-40B4-BE49-F238E27FC236}">
                <a16:creationId xmlns:a16="http://schemas.microsoft.com/office/drawing/2014/main" id="{52BD3C10-330A-CA4B-8231-A90116F80155}"/>
              </a:ext>
            </a:extLst>
          </p:cNvPr>
          <p:cNvSpPr>
            <a:spLocks noGrp="1" noChangeAspect="1"/>
          </p:cNvSpPr>
          <p:nvPr>
            <p:ph type="pic" sz="quarter" idx="17"/>
          </p:nvPr>
        </p:nvSpPr>
        <p:spPr>
          <a:xfrm>
            <a:off x="0" y="2307277"/>
            <a:ext cx="7772400" cy="7772400"/>
          </a:xfrm>
        </p:spPr>
        <p:txBody>
          <a:bodyPr/>
          <a:lstStyle/>
          <a:p>
            <a:r>
              <a:rPr lang="en-US"/>
              <a:t>Click icon to add picture</a:t>
            </a:r>
          </a:p>
        </p:txBody>
      </p:sp>
      <p:sp>
        <p:nvSpPr>
          <p:cNvPr id="14" name="Text Placeholder 2">
            <a:extLst>
              <a:ext uri="{FF2B5EF4-FFF2-40B4-BE49-F238E27FC236}">
                <a16:creationId xmlns:a16="http://schemas.microsoft.com/office/drawing/2014/main" id="{DD7BB58B-DDB3-6744-BDB2-695BD3B33971}"/>
              </a:ext>
            </a:extLst>
          </p:cNvPr>
          <p:cNvSpPr>
            <a:spLocks noGrp="1"/>
          </p:cNvSpPr>
          <p:nvPr>
            <p:ph type="body" idx="1"/>
          </p:nvPr>
        </p:nvSpPr>
        <p:spPr>
          <a:xfrm>
            <a:off x="8700394" y="3442884"/>
            <a:ext cx="11952955" cy="498598"/>
          </a:xfrm>
        </p:spPr>
        <p:txBody>
          <a:bodyPr wrap="square">
            <a:spAutoFit/>
          </a:bodyPr>
          <a:lstStyle>
            <a:lvl1pPr marL="0" indent="0">
              <a:buNone/>
              <a:defRPr sz="36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976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7024" y="1385392"/>
            <a:ext cx="15124112" cy="1257746"/>
          </a:xfrm>
          <a:prstGeom prst="rect">
            <a:avLst/>
          </a:prstGeom>
        </p:spPr>
        <p:txBody>
          <a:bodyPr wrap="square" bIns="0" anchor="b" anchorCtr="0"/>
          <a:lstStyle>
            <a:lvl1pPr>
              <a:defRPr b="1" i="0">
                <a:latin typeface="Poppins" pitchFamily="2" charset="77"/>
                <a:cs typeface="Poppins" pitchFamily="2" charset="77"/>
              </a:defRPr>
            </a:lvl1pPr>
          </a:lstStyle>
          <a:p>
            <a:r>
              <a:rPr lang="en-US" dirty="0"/>
              <a:t>CLICK TO EDIT MASTER TITLE STYLE</a:t>
            </a:r>
          </a:p>
        </p:txBody>
      </p:sp>
      <p:sp>
        <p:nvSpPr>
          <p:cNvPr id="6" name="Chart Placeholder 5">
            <a:extLst>
              <a:ext uri="{FF2B5EF4-FFF2-40B4-BE49-F238E27FC236}">
                <a16:creationId xmlns:a16="http://schemas.microsoft.com/office/drawing/2014/main" id="{96C56163-FA22-4549-A7FF-3EAE8E435E3C}"/>
              </a:ext>
            </a:extLst>
          </p:cNvPr>
          <p:cNvSpPr>
            <a:spLocks noGrp="1"/>
          </p:cNvSpPr>
          <p:nvPr>
            <p:ph type="chart" sz="quarter" idx="10"/>
          </p:nvPr>
        </p:nvSpPr>
        <p:spPr>
          <a:xfrm>
            <a:off x="1657024" y="3341291"/>
            <a:ext cx="17519752" cy="7098109"/>
          </a:xfrm>
        </p:spPr>
        <p:txBody>
          <a:bodyPr/>
          <a:lstStyle/>
          <a:p>
            <a:r>
              <a:rPr lang="en-US"/>
              <a:t>Click icon to add chart</a:t>
            </a:r>
            <a:endParaRPr lang="en-US" dirty="0"/>
          </a:p>
        </p:txBody>
      </p:sp>
    </p:spTree>
    <p:extLst>
      <p:ext uri="{BB962C8B-B14F-4D97-AF65-F5344CB8AC3E}">
        <p14:creationId xmlns:p14="http://schemas.microsoft.com/office/powerpoint/2010/main" val="8078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2974976" y="3545633"/>
            <a:ext cx="19010113" cy="7046168"/>
          </a:xfrm>
        </p:spPr>
        <p:txBody>
          <a:bodyPr/>
          <a:lstStyle/>
          <a:p>
            <a:r>
              <a:rPr lang="en-US"/>
              <a:t>Click icon to add table</a:t>
            </a:r>
            <a:endParaRPr lang="en-US" dirty="0"/>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2974976" y="1385392"/>
            <a:ext cx="11089233" cy="1918319"/>
          </a:xfrm>
          <a:prstGeom prst="rect">
            <a:avLst/>
          </a:prstGeom>
        </p:spPr>
        <p:txBody>
          <a:bodyPr anchor="b">
            <a:normAutofit/>
          </a:bodyPr>
          <a:lstStyle>
            <a:lvl1pPr>
              <a:defRPr sz="7200" b="1" i="0">
                <a:latin typeface="Poppins" pitchFamily="2" charset="77"/>
                <a:cs typeface="Poppins" pitchFamily="2" charset="77"/>
              </a:defRPr>
            </a:lvl1pPr>
          </a:lstStyle>
          <a:p>
            <a:r>
              <a:rPr lang="en-US" dirty="0"/>
              <a:t>CLICK TO EDIT MASTER TITLE STYLE</a:t>
            </a:r>
          </a:p>
        </p:txBody>
      </p:sp>
    </p:spTree>
    <p:extLst>
      <p:ext uri="{BB962C8B-B14F-4D97-AF65-F5344CB8AC3E}">
        <p14:creationId xmlns:p14="http://schemas.microsoft.com/office/powerpoint/2010/main" val="33351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426AAF-7C33-48E9-9A63-65F00A24A2B5}"/>
              </a:ext>
            </a:extLst>
          </p:cNvPr>
          <p:cNvSpPr>
            <a:spLocks noGrp="1"/>
          </p:cNvSpPr>
          <p:nvPr>
            <p:ph type="pic" sz="quarter" idx="10" hasCustomPrompt="1"/>
          </p:nvPr>
        </p:nvSpPr>
        <p:spPr>
          <a:xfrm>
            <a:off x="1890893" y="5055881"/>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a:ln w="76200">
            <a:noFill/>
          </a:ln>
        </p:spPr>
        <p:style>
          <a:lnRef idx="2">
            <a:schemeClr val="accent2"/>
          </a:lnRef>
          <a:fillRef idx="1">
            <a:schemeClr val="lt1"/>
          </a:fillRef>
          <a:effectRef idx="0">
            <a:schemeClr val="accent2"/>
          </a:effectRef>
          <a:fontRef idx="minor">
            <a:schemeClr val="dk1"/>
          </a:fontRef>
        </p:style>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6" name="Picture Placeholder 11">
            <a:extLst>
              <a:ext uri="{FF2B5EF4-FFF2-40B4-BE49-F238E27FC236}">
                <a16:creationId xmlns:a16="http://schemas.microsoft.com/office/drawing/2014/main" id="{DAC341CE-60EC-CE4B-828C-851C7620CA4F}"/>
              </a:ext>
            </a:extLst>
          </p:cNvPr>
          <p:cNvSpPr>
            <a:spLocks noGrp="1"/>
          </p:cNvSpPr>
          <p:nvPr>
            <p:ph type="pic" sz="quarter" idx="11" hasCustomPrompt="1"/>
          </p:nvPr>
        </p:nvSpPr>
        <p:spPr>
          <a:xfrm>
            <a:off x="6909094" y="5029200"/>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7" name="Picture Placeholder 11">
            <a:extLst>
              <a:ext uri="{FF2B5EF4-FFF2-40B4-BE49-F238E27FC236}">
                <a16:creationId xmlns:a16="http://schemas.microsoft.com/office/drawing/2014/main" id="{6550C196-8C7D-714F-9C91-1B0061559A9F}"/>
              </a:ext>
            </a:extLst>
          </p:cNvPr>
          <p:cNvSpPr>
            <a:spLocks noGrp="1"/>
          </p:cNvSpPr>
          <p:nvPr>
            <p:ph type="pic" sz="quarter" idx="12" hasCustomPrompt="1"/>
          </p:nvPr>
        </p:nvSpPr>
        <p:spPr>
          <a:xfrm>
            <a:off x="12439529" y="5050120"/>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8" name="Picture Placeholder 11">
            <a:extLst>
              <a:ext uri="{FF2B5EF4-FFF2-40B4-BE49-F238E27FC236}">
                <a16:creationId xmlns:a16="http://schemas.microsoft.com/office/drawing/2014/main" id="{06C2EE50-C51E-C241-BB1F-60D5751DAFC6}"/>
              </a:ext>
            </a:extLst>
          </p:cNvPr>
          <p:cNvSpPr>
            <a:spLocks noGrp="1"/>
          </p:cNvSpPr>
          <p:nvPr>
            <p:ph type="pic" sz="quarter" idx="13" hasCustomPrompt="1"/>
          </p:nvPr>
        </p:nvSpPr>
        <p:spPr>
          <a:xfrm>
            <a:off x="17966862" y="5029200"/>
            <a:ext cx="3127104" cy="3127104"/>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32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Picture</a:t>
            </a:r>
            <a:endParaRPr lang="ru-RU" dirty="0"/>
          </a:p>
        </p:txBody>
      </p:sp>
      <p:sp>
        <p:nvSpPr>
          <p:cNvPr id="9" name="Title 1">
            <a:extLst>
              <a:ext uri="{FF2B5EF4-FFF2-40B4-BE49-F238E27FC236}">
                <a16:creationId xmlns:a16="http://schemas.microsoft.com/office/drawing/2014/main" id="{FECCCFD9-25E9-C441-9860-489ADED8EEDB}"/>
              </a:ext>
            </a:extLst>
          </p:cNvPr>
          <p:cNvSpPr>
            <a:spLocks noGrp="1"/>
          </p:cNvSpPr>
          <p:nvPr>
            <p:ph type="title" hasCustomPrompt="1"/>
          </p:nvPr>
        </p:nvSpPr>
        <p:spPr>
          <a:xfrm>
            <a:off x="1685648" y="1371600"/>
            <a:ext cx="8355360" cy="1079357"/>
          </a:xfrm>
          <a:prstGeom prst="rect">
            <a:avLst/>
          </a:prstGeom>
        </p:spPr>
        <p:txBody>
          <a:bodyPr anchor="b" anchorCtr="0"/>
          <a:lstStyle>
            <a:lvl1pPr>
              <a:defRPr b="1" i="0">
                <a:latin typeface="Poppins" pitchFamily="2" charset="77"/>
                <a:cs typeface="Poppins" pitchFamily="2" charset="77"/>
              </a:defRPr>
            </a:lvl1pPr>
          </a:lstStyle>
          <a:p>
            <a:r>
              <a:rPr lang="en-US" dirty="0"/>
              <a:t>CLICK TO EDIT</a:t>
            </a:r>
          </a:p>
        </p:txBody>
      </p:sp>
      <p:sp>
        <p:nvSpPr>
          <p:cNvPr id="5" name="Text Placeholder 4">
            <a:extLst>
              <a:ext uri="{FF2B5EF4-FFF2-40B4-BE49-F238E27FC236}">
                <a16:creationId xmlns:a16="http://schemas.microsoft.com/office/drawing/2014/main" id="{8B797CB9-A7DC-9D43-A5B1-FFD61CCC66A2}"/>
              </a:ext>
            </a:extLst>
          </p:cNvPr>
          <p:cNvSpPr>
            <a:spLocks noGrp="1"/>
          </p:cNvSpPr>
          <p:nvPr userDrawn="1">
            <p:ph type="body" sz="quarter" idx="14" hasCustomPrompt="1"/>
          </p:nvPr>
        </p:nvSpPr>
        <p:spPr>
          <a:xfrm>
            <a:off x="1676400" y="2450958"/>
            <a:ext cx="8355360" cy="1684933"/>
          </a:xfrm>
        </p:spPr>
        <p:txBody>
          <a:bodyPr/>
          <a:lstStyle/>
          <a:p>
            <a:pPr lvl="0"/>
            <a:r>
              <a:rPr lang="en-US" dirty="0"/>
              <a:t>CLICK TO EDIT MASTER TEXT STYLES</a:t>
            </a:r>
          </a:p>
        </p:txBody>
      </p:sp>
      <p:sp>
        <p:nvSpPr>
          <p:cNvPr id="15" name="Text Placeholder 2">
            <a:extLst>
              <a:ext uri="{FF2B5EF4-FFF2-40B4-BE49-F238E27FC236}">
                <a16:creationId xmlns:a16="http://schemas.microsoft.com/office/drawing/2014/main" id="{8164194B-EDEB-BE49-9FDC-04FE920609C8}"/>
              </a:ext>
            </a:extLst>
          </p:cNvPr>
          <p:cNvSpPr>
            <a:spLocks noGrp="1"/>
          </p:cNvSpPr>
          <p:nvPr userDrawn="1">
            <p:ph type="body" idx="15"/>
          </p:nvPr>
        </p:nvSpPr>
        <p:spPr>
          <a:xfrm>
            <a:off x="1381761" y="10083472"/>
            <a:ext cx="4062313" cy="798167"/>
          </a:xfrm>
        </p:spPr>
        <p:txBody>
          <a:bodyPr wrap="square" anchor="t" anchorCtr="1">
            <a:spAutoFit/>
          </a:bodyPr>
          <a:lstStyle>
            <a:lvl1pPr marL="0" indent="0" algn="ctr">
              <a:buNone/>
              <a:defRPr sz="32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5F1943AF-64A5-DD4D-AAF9-ECCCCEDFB08A}"/>
              </a:ext>
            </a:extLst>
          </p:cNvPr>
          <p:cNvSpPr>
            <a:spLocks noGrp="1"/>
          </p:cNvSpPr>
          <p:nvPr userDrawn="1">
            <p:ph type="body" idx="19" hasCustomPrompt="1"/>
          </p:nvPr>
        </p:nvSpPr>
        <p:spPr>
          <a:xfrm>
            <a:off x="1381761" y="9453426"/>
            <a:ext cx="4062313" cy="498598"/>
          </a:xfrm>
        </p:spPr>
        <p:txBody>
          <a:bodyPr wrap="square" anchor="t" anchorCtr="1">
            <a:spAutoFit/>
          </a:bodyPr>
          <a:lstStyle>
            <a:lvl1pPr marL="0" indent="0" algn="ctr">
              <a:buNone/>
              <a:defRPr sz="36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Title</a:t>
            </a:r>
          </a:p>
        </p:txBody>
      </p:sp>
      <p:sp>
        <p:nvSpPr>
          <p:cNvPr id="23" name="Text Placeholder 2">
            <a:extLst>
              <a:ext uri="{FF2B5EF4-FFF2-40B4-BE49-F238E27FC236}">
                <a16:creationId xmlns:a16="http://schemas.microsoft.com/office/drawing/2014/main" id="{CF933714-DE33-AE46-A842-97E6F31E9050}"/>
              </a:ext>
            </a:extLst>
          </p:cNvPr>
          <p:cNvSpPr>
            <a:spLocks noGrp="1"/>
          </p:cNvSpPr>
          <p:nvPr userDrawn="1">
            <p:ph type="body" idx="23" hasCustomPrompt="1"/>
          </p:nvPr>
        </p:nvSpPr>
        <p:spPr>
          <a:xfrm>
            <a:off x="1381761" y="8800297"/>
            <a:ext cx="4062313" cy="521681"/>
          </a:xfrm>
        </p:spPr>
        <p:txBody>
          <a:bodyPr wrap="square" anchor="t" anchorCtr="1">
            <a:spAutoFit/>
          </a:bodyPr>
          <a:lstStyle>
            <a:lvl1pPr marL="0" indent="0" algn="ctr">
              <a:buNone/>
              <a:defRPr sz="3600" b="1" i="0" cap="all" baseline="0">
                <a:solidFill>
                  <a:schemeClr val="tx2"/>
                </a:solidFill>
                <a:latin typeface="Poppins SemiBold" pitchFamily="2" charset="77"/>
                <a:ea typeface="Roboto" panose="02000000000000000000" pitchFamily="2" charset="0"/>
                <a:cs typeface="Poppins SemiBold" pitchFamily="2" charset="77"/>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Firs Last</a:t>
            </a:r>
          </a:p>
        </p:txBody>
      </p:sp>
      <p:sp>
        <p:nvSpPr>
          <p:cNvPr id="27" name="Text Placeholder 2">
            <a:extLst>
              <a:ext uri="{FF2B5EF4-FFF2-40B4-BE49-F238E27FC236}">
                <a16:creationId xmlns:a16="http://schemas.microsoft.com/office/drawing/2014/main" id="{161C7491-71FD-B74E-ABAB-85C136A2CFDF}"/>
              </a:ext>
            </a:extLst>
          </p:cNvPr>
          <p:cNvSpPr>
            <a:spLocks noGrp="1"/>
          </p:cNvSpPr>
          <p:nvPr userDrawn="1">
            <p:ph type="body" idx="24"/>
          </p:nvPr>
        </p:nvSpPr>
        <p:spPr>
          <a:xfrm>
            <a:off x="6441490" y="10056791"/>
            <a:ext cx="4062313" cy="798167"/>
          </a:xfrm>
        </p:spPr>
        <p:txBody>
          <a:bodyPr wrap="square" anchor="t" anchorCtr="1">
            <a:spAutoFit/>
          </a:bodyPr>
          <a:lstStyle>
            <a:lvl1pPr marL="0" indent="0" algn="ctr">
              <a:buNone/>
              <a:defRPr sz="32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28" name="Text Placeholder 2">
            <a:extLst>
              <a:ext uri="{FF2B5EF4-FFF2-40B4-BE49-F238E27FC236}">
                <a16:creationId xmlns:a16="http://schemas.microsoft.com/office/drawing/2014/main" id="{A010AF7C-878F-E048-BFB7-8D88ABEF94BC}"/>
              </a:ext>
            </a:extLst>
          </p:cNvPr>
          <p:cNvSpPr>
            <a:spLocks noGrp="1"/>
          </p:cNvSpPr>
          <p:nvPr userDrawn="1">
            <p:ph type="body" idx="25" hasCustomPrompt="1"/>
          </p:nvPr>
        </p:nvSpPr>
        <p:spPr>
          <a:xfrm>
            <a:off x="6441490" y="9426745"/>
            <a:ext cx="4062313" cy="498598"/>
          </a:xfrm>
        </p:spPr>
        <p:txBody>
          <a:bodyPr wrap="square" anchor="t" anchorCtr="1">
            <a:spAutoFit/>
          </a:bodyPr>
          <a:lstStyle>
            <a:lvl1pPr marL="0" indent="0" algn="ctr">
              <a:buNone/>
              <a:defRPr sz="36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Title</a:t>
            </a:r>
          </a:p>
        </p:txBody>
      </p:sp>
      <p:sp>
        <p:nvSpPr>
          <p:cNvPr id="29" name="Text Placeholder 2">
            <a:extLst>
              <a:ext uri="{FF2B5EF4-FFF2-40B4-BE49-F238E27FC236}">
                <a16:creationId xmlns:a16="http://schemas.microsoft.com/office/drawing/2014/main" id="{297FE4DD-47EF-1F41-B7C4-56AB1759B005}"/>
              </a:ext>
            </a:extLst>
          </p:cNvPr>
          <p:cNvSpPr>
            <a:spLocks noGrp="1"/>
          </p:cNvSpPr>
          <p:nvPr userDrawn="1">
            <p:ph type="body" idx="26" hasCustomPrompt="1"/>
          </p:nvPr>
        </p:nvSpPr>
        <p:spPr>
          <a:xfrm>
            <a:off x="6441490" y="8773616"/>
            <a:ext cx="4062313" cy="521681"/>
          </a:xfrm>
        </p:spPr>
        <p:txBody>
          <a:bodyPr wrap="square" anchor="t" anchorCtr="1">
            <a:spAutoFit/>
          </a:bodyPr>
          <a:lstStyle>
            <a:lvl1pPr marL="0" indent="0" algn="ctr">
              <a:buNone/>
              <a:defRPr sz="3600" b="1" i="0" cap="all" baseline="0">
                <a:solidFill>
                  <a:schemeClr val="tx2"/>
                </a:solidFill>
                <a:latin typeface="Poppins SemiBold" pitchFamily="2" charset="77"/>
                <a:ea typeface="Roboto" panose="02000000000000000000" pitchFamily="2" charset="0"/>
                <a:cs typeface="Poppins SemiBold" pitchFamily="2" charset="77"/>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Firs Last</a:t>
            </a:r>
          </a:p>
        </p:txBody>
      </p:sp>
      <p:sp>
        <p:nvSpPr>
          <p:cNvPr id="30" name="Text Placeholder 2">
            <a:extLst>
              <a:ext uri="{FF2B5EF4-FFF2-40B4-BE49-F238E27FC236}">
                <a16:creationId xmlns:a16="http://schemas.microsoft.com/office/drawing/2014/main" id="{84FBE8D7-ABAA-E141-9D27-702D50FCE50A}"/>
              </a:ext>
            </a:extLst>
          </p:cNvPr>
          <p:cNvSpPr>
            <a:spLocks noGrp="1"/>
          </p:cNvSpPr>
          <p:nvPr userDrawn="1">
            <p:ph type="body" idx="27"/>
          </p:nvPr>
        </p:nvSpPr>
        <p:spPr>
          <a:xfrm>
            <a:off x="11971925" y="10047231"/>
            <a:ext cx="4062313" cy="798167"/>
          </a:xfrm>
        </p:spPr>
        <p:txBody>
          <a:bodyPr wrap="square" anchor="t" anchorCtr="1">
            <a:spAutoFit/>
          </a:bodyPr>
          <a:lstStyle>
            <a:lvl1pPr marL="0" indent="0" algn="ctr">
              <a:buNone/>
              <a:defRPr sz="32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31" name="Text Placeholder 2">
            <a:extLst>
              <a:ext uri="{FF2B5EF4-FFF2-40B4-BE49-F238E27FC236}">
                <a16:creationId xmlns:a16="http://schemas.microsoft.com/office/drawing/2014/main" id="{EA5D22DA-C5E8-6942-8C6E-B209AC907AD3}"/>
              </a:ext>
            </a:extLst>
          </p:cNvPr>
          <p:cNvSpPr>
            <a:spLocks noGrp="1"/>
          </p:cNvSpPr>
          <p:nvPr userDrawn="1">
            <p:ph type="body" idx="28" hasCustomPrompt="1"/>
          </p:nvPr>
        </p:nvSpPr>
        <p:spPr>
          <a:xfrm>
            <a:off x="11971925" y="9417185"/>
            <a:ext cx="4062313" cy="498598"/>
          </a:xfrm>
        </p:spPr>
        <p:txBody>
          <a:bodyPr wrap="square" anchor="t" anchorCtr="1">
            <a:spAutoFit/>
          </a:bodyPr>
          <a:lstStyle>
            <a:lvl1pPr marL="0" indent="0" algn="ctr">
              <a:buNone/>
              <a:defRPr sz="36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Title</a:t>
            </a:r>
          </a:p>
        </p:txBody>
      </p:sp>
      <p:sp>
        <p:nvSpPr>
          <p:cNvPr id="32" name="Text Placeholder 2">
            <a:extLst>
              <a:ext uri="{FF2B5EF4-FFF2-40B4-BE49-F238E27FC236}">
                <a16:creationId xmlns:a16="http://schemas.microsoft.com/office/drawing/2014/main" id="{08017380-5F59-DA4B-AE1A-172AB9904EC2}"/>
              </a:ext>
            </a:extLst>
          </p:cNvPr>
          <p:cNvSpPr>
            <a:spLocks noGrp="1"/>
          </p:cNvSpPr>
          <p:nvPr userDrawn="1">
            <p:ph type="body" idx="29" hasCustomPrompt="1"/>
          </p:nvPr>
        </p:nvSpPr>
        <p:spPr>
          <a:xfrm>
            <a:off x="11971925" y="8764056"/>
            <a:ext cx="4062313" cy="521681"/>
          </a:xfrm>
        </p:spPr>
        <p:txBody>
          <a:bodyPr wrap="square" anchor="t" anchorCtr="1">
            <a:spAutoFit/>
          </a:bodyPr>
          <a:lstStyle>
            <a:lvl1pPr marL="0" indent="0" algn="ctr">
              <a:buNone/>
              <a:defRPr sz="3600" b="1" i="0" cap="all" baseline="0">
                <a:solidFill>
                  <a:schemeClr val="tx2"/>
                </a:solidFill>
                <a:latin typeface="Poppins SemiBold" pitchFamily="2" charset="77"/>
                <a:ea typeface="Roboto" panose="02000000000000000000" pitchFamily="2" charset="0"/>
                <a:cs typeface="Poppins SemiBold" pitchFamily="2" charset="77"/>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Firs Last</a:t>
            </a:r>
          </a:p>
        </p:txBody>
      </p:sp>
      <p:sp>
        <p:nvSpPr>
          <p:cNvPr id="33" name="Text Placeholder 2">
            <a:extLst>
              <a:ext uri="{FF2B5EF4-FFF2-40B4-BE49-F238E27FC236}">
                <a16:creationId xmlns:a16="http://schemas.microsoft.com/office/drawing/2014/main" id="{46BB7B61-444F-0A41-B385-B034069C0276}"/>
              </a:ext>
            </a:extLst>
          </p:cNvPr>
          <p:cNvSpPr>
            <a:spLocks noGrp="1"/>
          </p:cNvSpPr>
          <p:nvPr userDrawn="1">
            <p:ph type="body" idx="30"/>
          </p:nvPr>
        </p:nvSpPr>
        <p:spPr>
          <a:xfrm>
            <a:off x="17499258" y="10026311"/>
            <a:ext cx="4062313" cy="798167"/>
          </a:xfrm>
        </p:spPr>
        <p:txBody>
          <a:bodyPr wrap="square" anchor="t" anchorCtr="1">
            <a:spAutoFit/>
          </a:bodyPr>
          <a:lstStyle>
            <a:lvl1pPr marL="0" indent="0" algn="ctr">
              <a:buNone/>
              <a:defRPr sz="32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34" name="Text Placeholder 2">
            <a:extLst>
              <a:ext uri="{FF2B5EF4-FFF2-40B4-BE49-F238E27FC236}">
                <a16:creationId xmlns:a16="http://schemas.microsoft.com/office/drawing/2014/main" id="{0D095F9E-91C3-F848-BF9F-DA1B7100A23E}"/>
              </a:ext>
            </a:extLst>
          </p:cNvPr>
          <p:cNvSpPr>
            <a:spLocks noGrp="1"/>
          </p:cNvSpPr>
          <p:nvPr userDrawn="1">
            <p:ph type="body" idx="31" hasCustomPrompt="1"/>
          </p:nvPr>
        </p:nvSpPr>
        <p:spPr>
          <a:xfrm>
            <a:off x="17499258" y="9396265"/>
            <a:ext cx="4062313" cy="498598"/>
          </a:xfrm>
        </p:spPr>
        <p:txBody>
          <a:bodyPr wrap="square" anchor="t" anchorCtr="1">
            <a:spAutoFit/>
          </a:bodyPr>
          <a:lstStyle>
            <a:lvl1pPr marL="0" indent="0" algn="ctr">
              <a:buNone/>
              <a:defRPr sz="3600" b="0" i="0" cap="none" baseline="0">
                <a:solidFill>
                  <a:schemeClr val="tx2"/>
                </a:solidFill>
                <a:latin typeface="+mn-lt"/>
                <a:ea typeface="Roboto Light" panose="02000000000000000000" pitchFamily="2" charset="0"/>
                <a:cs typeface="Roboto Light" panose="02000000000000000000" pitchFamily="2"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Title</a:t>
            </a:r>
          </a:p>
        </p:txBody>
      </p:sp>
      <p:sp>
        <p:nvSpPr>
          <p:cNvPr id="35" name="Text Placeholder 2">
            <a:extLst>
              <a:ext uri="{FF2B5EF4-FFF2-40B4-BE49-F238E27FC236}">
                <a16:creationId xmlns:a16="http://schemas.microsoft.com/office/drawing/2014/main" id="{5AF6F783-A7F9-CE42-A7E7-B994B1F36CC6}"/>
              </a:ext>
            </a:extLst>
          </p:cNvPr>
          <p:cNvSpPr>
            <a:spLocks noGrp="1"/>
          </p:cNvSpPr>
          <p:nvPr userDrawn="1">
            <p:ph type="body" idx="32" hasCustomPrompt="1"/>
          </p:nvPr>
        </p:nvSpPr>
        <p:spPr>
          <a:xfrm>
            <a:off x="17499258" y="8743136"/>
            <a:ext cx="4062313" cy="521681"/>
          </a:xfrm>
        </p:spPr>
        <p:txBody>
          <a:bodyPr wrap="square" anchor="t" anchorCtr="1">
            <a:spAutoFit/>
          </a:bodyPr>
          <a:lstStyle>
            <a:lvl1pPr marL="0" indent="0" algn="ctr">
              <a:buNone/>
              <a:defRPr sz="3600" b="1" i="0" cap="all" baseline="0">
                <a:solidFill>
                  <a:schemeClr val="tx2"/>
                </a:solidFill>
                <a:latin typeface="Poppins SemiBold" pitchFamily="2" charset="77"/>
                <a:ea typeface="Roboto" panose="02000000000000000000" pitchFamily="2" charset="0"/>
                <a:cs typeface="Poppins SemiBold" pitchFamily="2" charset="77"/>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Firs Last</a:t>
            </a:r>
          </a:p>
        </p:txBody>
      </p:sp>
    </p:spTree>
    <p:extLst>
      <p:ext uri="{BB962C8B-B14F-4D97-AF65-F5344CB8AC3E}">
        <p14:creationId xmlns:p14="http://schemas.microsoft.com/office/powerpoint/2010/main" val="172572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32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3419110"/>
            <a:ext cx="21100776" cy="3438890"/>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4">
            <a:extLst>
              <a:ext uri="{FF2B5EF4-FFF2-40B4-BE49-F238E27FC236}">
                <a16:creationId xmlns:a16="http://schemas.microsoft.com/office/drawing/2014/main" id="{75DEC782-238E-9B45-808E-F3C41B3E7C13}"/>
              </a:ext>
            </a:extLst>
          </p:cNvPr>
          <p:cNvSpPr>
            <a:spLocks noGrp="1"/>
          </p:cNvSpPr>
          <p:nvPr>
            <p:ph type="title"/>
          </p:nvPr>
        </p:nvSpPr>
        <p:spPr>
          <a:xfrm>
            <a:off x="1676400" y="1313384"/>
            <a:ext cx="9723512" cy="1772793"/>
          </a:xfrm>
          <a:prstGeom prst="rect">
            <a:avLst/>
          </a:prstGeom>
        </p:spPr>
        <p:txBody>
          <a:bodyPr vert="horz" lIns="91440" tIns="91440" rIns="91440" bIns="45720" rtlCol="0" anchor="b" anchorCtr="0">
            <a:spAutoFit/>
          </a:bodyPr>
          <a:lstStyle/>
          <a:p>
            <a:r>
              <a:rPr lang="en-US"/>
              <a:t>Click to edit Master title style</a:t>
            </a:r>
            <a:endParaRPr lang="en-US" dirty="0"/>
          </a:p>
        </p:txBody>
      </p:sp>
    </p:spTree>
    <p:extLst>
      <p:ext uri="{BB962C8B-B14F-4D97-AF65-F5344CB8AC3E}">
        <p14:creationId xmlns:p14="http://schemas.microsoft.com/office/powerpoint/2010/main" val="931611992"/>
      </p:ext>
    </p:extLst>
  </p:cSld>
  <p:clrMap bg1="lt1" tx1="dk1" bg2="lt2" tx2="dk2" accent1="accent1" accent2="accent2" accent3="accent3" accent4="accent4" accent5="accent5" accent6="accent6" hlink="hlink" folHlink="folHlink"/>
  <p:sldLayoutIdLst>
    <p:sldLayoutId id="2147483788" r:id="rId1"/>
    <p:sldLayoutId id="2147483787" r:id="rId2"/>
    <p:sldLayoutId id="2147483777" r:id="rId3"/>
    <p:sldLayoutId id="2147483773" r:id="rId4"/>
    <p:sldLayoutId id="2147483776" r:id="rId5"/>
    <p:sldLayoutId id="2147483772" r:id="rId6"/>
    <p:sldLayoutId id="2147483780" r:id="rId7"/>
    <p:sldLayoutId id="2147483778" r:id="rId8"/>
    <p:sldLayoutId id="2147483779" r:id="rId9"/>
    <p:sldLayoutId id="2147483782" r:id="rId10"/>
    <p:sldLayoutId id="2147483783" r:id="rId11"/>
    <p:sldLayoutId id="2147483784" r:id="rId12"/>
    <p:sldLayoutId id="2147483785" r:id="rId13"/>
  </p:sldLayoutIdLst>
  <p:txStyles>
    <p:titleStyle>
      <a:lvl1pPr algn="l" defTabSz="1828800" rtl="0" eaLnBrk="1" latinLnBrk="0" hangingPunct="1">
        <a:lnSpc>
          <a:spcPct val="70000"/>
        </a:lnSpc>
        <a:spcBef>
          <a:spcPct val="0"/>
        </a:spcBef>
        <a:buNone/>
        <a:defRPr sz="7200" b="1" i="0" kern="1200" cap="all" spc="-150" baseline="0">
          <a:solidFill>
            <a:schemeClr val="tx1"/>
          </a:solidFill>
          <a:latin typeface="Poppins" pitchFamily="2" charset="77"/>
          <a:ea typeface="+mj-ea"/>
          <a:cs typeface="Poppins" pitchFamily="2" charset="77"/>
        </a:defRPr>
      </a:lvl1pPr>
    </p:titleStyle>
    <p:bodyStyle>
      <a:lvl1pPr marL="0" indent="0" algn="l" defTabSz="1828800" rtl="0" eaLnBrk="1" latinLnBrk="0" hangingPunct="1">
        <a:lnSpc>
          <a:spcPct val="70000"/>
        </a:lnSpc>
        <a:spcBef>
          <a:spcPts val="200"/>
        </a:spcBef>
        <a:spcAft>
          <a:spcPts val="1000"/>
        </a:spcAft>
        <a:buFontTx/>
        <a:buNone/>
        <a:defRPr sz="6600" b="0" i="0" kern="1200" cap="all" baseline="0">
          <a:solidFill>
            <a:schemeClr val="tx1"/>
          </a:solidFill>
          <a:latin typeface="Poppins Light" pitchFamily="2" charset="77"/>
          <a:ea typeface="Roboto Light" panose="02000000000000000000" pitchFamily="2" charset="0"/>
          <a:cs typeface="Poppins Light" pitchFamily="2" charset="77"/>
        </a:defRPr>
      </a:lvl1pPr>
      <a:lvl2pPr marL="1371600" indent="-457200" algn="l" defTabSz="1828800" rtl="0" eaLnBrk="1" latinLnBrk="0" hangingPunct="1">
        <a:lnSpc>
          <a:spcPct val="90000"/>
        </a:lnSpc>
        <a:spcBef>
          <a:spcPts val="1000"/>
        </a:spcBef>
        <a:buFont typeface="Arial" panose="020B0604020202020204" pitchFamily="34" charset="0"/>
        <a:buChar char="•"/>
        <a:defRPr sz="3600" b="0" i="0" kern="1200" baseline="0">
          <a:solidFill>
            <a:schemeClr val="tx1"/>
          </a:solidFill>
          <a:latin typeface="+mn-lt"/>
          <a:ea typeface="Roboto Light" panose="02000000000000000000" pitchFamily="2" charset="0"/>
          <a:cs typeface="Roboto Light" panose="02000000000000000000" pitchFamily="2" charset="0"/>
        </a:defRPr>
      </a:lvl2pPr>
      <a:lvl3pPr marL="2400300" indent="-571500" algn="l" defTabSz="1828800" rtl="0" eaLnBrk="1" latinLnBrk="0" hangingPunct="1">
        <a:lnSpc>
          <a:spcPct val="90000"/>
        </a:lnSpc>
        <a:spcBef>
          <a:spcPts val="1000"/>
        </a:spcBef>
        <a:buFont typeface="Arial" panose="020B0604020202020204" pitchFamily="34" charset="0"/>
        <a:buChar char="•"/>
        <a:defRPr sz="3600" b="0" i="0" kern="1200" baseline="0">
          <a:solidFill>
            <a:schemeClr val="tx1"/>
          </a:solidFill>
          <a:latin typeface="+mn-lt"/>
          <a:ea typeface="Roboto Light" panose="02000000000000000000" pitchFamily="2" charset="0"/>
          <a:cs typeface="Roboto Light" panose="02000000000000000000" pitchFamily="2"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baseline="0">
          <a:solidFill>
            <a:schemeClr val="tx1"/>
          </a:solidFill>
          <a:latin typeface="+mn-lt"/>
          <a:ea typeface="Roboto Light" panose="02000000000000000000" pitchFamily="2" charset="0"/>
          <a:cs typeface="Roboto Light" panose="02000000000000000000" pitchFamily="2"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baseline="0">
          <a:solidFill>
            <a:schemeClr val="tx1"/>
          </a:solidFill>
          <a:latin typeface="+mn-lt"/>
          <a:ea typeface="Roboto Light" panose="02000000000000000000" pitchFamily="2" charset="0"/>
          <a:cs typeface="Roboto Light" panose="02000000000000000000" pitchFamily="2"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emf"/><Relationship Id="rId5" Type="http://schemas.openxmlformats.org/officeDocument/2006/relationships/image" Target="../media/image3.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emf"/><Relationship Id="rId5" Type="http://schemas.openxmlformats.org/officeDocument/2006/relationships/image" Target="../media/image3.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90317E-2D7D-7DA6-CD1E-432039F84B4D}"/>
              </a:ext>
            </a:extLst>
          </p:cNvPr>
          <p:cNvSpPr/>
          <p:nvPr/>
        </p:nvSpPr>
        <p:spPr>
          <a:xfrm>
            <a:off x="0" y="13855"/>
            <a:ext cx="24384000" cy="11353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E354D6-9141-47B8-8BDD-1D4FA7E788CF}"/>
              </a:ext>
            </a:extLst>
          </p:cNvPr>
          <p:cNvSpPr/>
          <p:nvPr/>
        </p:nvSpPr>
        <p:spPr>
          <a:xfrm>
            <a:off x="1591980" y="2115232"/>
            <a:ext cx="16306800" cy="2862322"/>
          </a:xfrm>
          <a:prstGeom prst="rect">
            <a:avLst/>
          </a:prstGeom>
        </p:spPr>
        <p:txBody>
          <a:bodyPr wrap="square">
            <a:spAutoFit/>
          </a:bodyPr>
          <a:lstStyle/>
          <a:p>
            <a:r>
              <a:rPr lang="en-US" sz="6000" b="1" cap="all" dirty="0">
                <a:solidFill>
                  <a:schemeClr val="bg1"/>
                </a:solidFill>
                <a:latin typeface="Poppins" pitchFamily="2" charset="77"/>
                <a:ea typeface="Roboto Light" charset="0"/>
                <a:cs typeface="Poppins" pitchFamily="2" charset="77"/>
              </a:rPr>
              <a:t>Delivery of effective integrated SRHR and economic empowerment programming for adolescents</a:t>
            </a:r>
          </a:p>
        </p:txBody>
      </p:sp>
      <p:sp>
        <p:nvSpPr>
          <p:cNvPr id="5" name="Rectangle 4">
            <a:extLst>
              <a:ext uri="{FF2B5EF4-FFF2-40B4-BE49-F238E27FC236}">
                <a16:creationId xmlns:a16="http://schemas.microsoft.com/office/drawing/2014/main" id="{E8E3D0A4-4057-44C9-A4EB-1B4D3168CE3B}"/>
              </a:ext>
            </a:extLst>
          </p:cNvPr>
          <p:cNvSpPr/>
          <p:nvPr/>
        </p:nvSpPr>
        <p:spPr>
          <a:xfrm>
            <a:off x="1591980" y="5618059"/>
            <a:ext cx="16839455" cy="2554545"/>
          </a:xfrm>
          <a:prstGeom prst="rect">
            <a:avLst/>
          </a:prstGeom>
        </p:spPr>
        <p:txBody>
          <a:bodyPr wrap="square">
            <a:spAutoFit/>
          </a:bodyPr>
          <a:lstStyle/>
          <a:p>
            <a:pPr>
              <a:lnSpc>
                <a:spcPts val="6400"/>
              </a:lnSpc>
            </a:pPr>
            <a:r>
              <a:rPr lang="en-US" sz="5400" dirty="0">
                <a:solidFill>
                  <a:schemeClr val="bg1"/>
                </a:solidFill>
                <a:latin typeface="Poppins Light" pitchFamily="2" charset="77"/>
                <a:ea typeface="Roboto" charset="0"/>
                <a:cs typeface="Poppins Light" pitchFamily="2" charset="77"/>
              </a:rPr>
              <a:t>Meghan Cutherell, MPH</a:t>
            </a:r>
          </a:p>
          <a:p>
            <a:pPr>
              <a:lnSpc>
                <a:spcPts val="6400"/>
              </a:lnSpc>
            </a:pPr>
            <a:r>
              <a:rPr lang="en-US" sz="5400" dirty="0">
                <a:solidFill>
                  <a:schemeClr val="bg1"/>
                </a:solidFill>
                <a:latin typeface="Poppins Light" pitchFamily="2" charset="77"/>
                <a:ea typeface="Roboto" charset="0"/>
                <a:cs typeface="Poppins Light" pitchFamily="2" charset="77"/>
              </a:rPr>
              <a:t>Sr. Program Manager, Adolescents 360</a:t>
            </a:r>
          </a:p>
          <a:p>
            <a:pPr>
              <a:lnSpc>
                <a:spcPts val="6400"/>
              </a:lnSpc>
            </a:pPr>
            <a:r>
              <a:rPr lang="en-US" sz="5400" dirty="0">
                <a:solidFill>
                  <a:schemeClr val="bg1"/>
                </a:solidFill>
                <a:latin typeface="Poppins Light" pitchFamily="2" charset="77"/>
                <a:ea typeface="Roboto" charset="0"/>
                <a:cs typeface="Poppins Light" pitchFamily="2" charset="77"/>
              </a:rPr>
              <a:t>PSI</a:t>
            </a:r>
          </a:p>
        </p:txBody>
      </p:sp>
      <p:pic>
        <p:nvPicPr>
          <p:cNvPr id="19" name="Picture 18" descr="Shape&#10;&#10;Description automatically generated with medium confidence">
            <a:extLst>
              <a:ext uri="{FF2B5EF4-FFF2-40B4-BE49-F238E27FC236}">
                <a16:creationId xmlns:a16="http://schemas.microsoft.com/office/drawing/2014/main" id="{7CE43F9B-3EEB-2B64-29E7-DF0C3E8CD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7800" y="12114445"/>
            <a:ext cx="1212762" cy="1140328"/>
          </a:xfrm>
          <a:prstGeom prst="rect">
            <a:avLst/>
          </a:prstGeom>
        </p:spPr>
      </p:pic>
      <p:pic>
        <p:nvPicPr>
          <p:cNvPr id="14" name="Picture 13">
            <a:extLst>
              <a:ext uri="{FF2B5EF4-FFF2-40B4-BE49-F238E27FC236}">
                <a16:creationId xmlns:a16="http://schemas.microsoft.com/office/drawing/2014/main" id="{795FCFCB-925A-D9F3-DEC2-C0F4E59F6205}"/>
              </a:ext>
            </a:extLst>
          </p:cNvPr>
          <p:cNvPicPr>
            <a:picLocks noChangeAspect="1"/>
          </p:cNvPicPr>
          <p:nvPr/>
        </p:nvPicPr>
        <p:blipFill>
          <a:blip r:embed="rId4"/>
          <a:stretch>
            <a:fillRect/>
          </a:stretch>
        </p:blipFill>
        <p:spPr>
          <a:xfrm rot="5400000">
            <a:off x="22244648" y="-27709"/>
            <a:ext cx="2139351" cy="2139351"/>
          </a:xfrm>
          <a:prstGeom prst="rect">
            <a:avLst/>
          </a:prstGeom>
        </p:spPr>
      </p:pic>
      <p:pic>
        <p:nvPicPr>
          <p:cNvPr id="16" name="Picture 15">
            <a:extLst>
              <a:ext uri="{FF2B5EF4-FFF2-40B4-BE49-F238E27FC236}">
                <a16:creationId xmlns:a16="http://schemas.microsoft.com/office/drawing/2014/main" id="{D82A7776-0E1D-00EA-EEA4-45859C161CFA}"/>
              </a:ext>
            </a:extLst>
          </p:cNvPr>
          <p:cNvPicPr>
            <a:picLocks noChangeAspect="1"/>
          </p:cNvPicPr>
          <p:nvPr/>
        </p:nvPicPr>
        <p:blipFill>
          <a:blip r:embed="rId5"/>
          <a:stretch>
            <a:fillRect/>
          </a:stretch>
        </p:blipFill>
        <p:spPr>
          <a:xfrm>
            <a:off x="22242878" y="2106267"/>
            <a:ext cx="2141122" cy="2141122"/>
          </a:xfrm>
          <a:prstGeom prst="rect">
            <a:avLst/>
          </a:prstGeom>
        </p:spPr>
      </p:pic>
      <p:pic>
        <p:nvPicPr>
          <p:cNvPr id="18" name="Picture 17">
            <a:extLst>
              <a:ext uri="{FF2B5EF4-FFF2-40B4-BE49-F238E27FC236}">
                <a16:creationId xmlns:a16="http://schemas.microsoft.com/office/drawing/2014/main" id="{1B4DF7A9-41BF-B2FC-2C99-7FA7406B239A}"/>
              </a:ext>
            </a:extLst>
          </p:cNvPr>
          <p:cNvPicPr>
            <a:picLocks noChangeAspect="1"/>
          </p:cNvPicPr>
          <p:nvPr/>
        </p:nvPicPr>
        <p:blipFill>
          <a:blip r:embed="rId6"/>
          <a:stretch>
            <a:fillRect/>
          </a:stretch>
        </p:blipFill>
        <p:spPr>
          <a:xfrm>
            <a:off x="22249356" y="4252174"/>
            <a:ext cx="2134644" cy="2134644"/>
          </a:xfrm>
          <a:prstGeom prst="rect">
            <a:avLst/>
          </a:prstGeom>
        </p:spPr>
      </p:pic>
      <p:pic>
        <p:nvPicPr>
          <p:cNvPr id="20" name="Picture 19">
            <a:extLst>
              <a:ext uri="{FF2B5EF4-FFF2-40B4-BE49-F238E27FC236}">
                <a16:creationId xmlns:a16="http://schemas.microsoft.com/office/drawing/2014/main" id="{91CFAED9-DCD1-A606-5040-529EBD281AA4}"/>
              </a:ext>
            </a:extLst>
          </p:cNvPr>
          <p:cNvPicPr>
            <a:picLocks noChangeAspect="1"/>
          </p:cNvPicPr>
          <p:nvPr/>
        </p:nvPicPr>
        <p:blipFill>
          <a:blip r:embed="rId7"/>
          <a:stretch>
            <a:fillRect/>
          </a:stretch>
        </p:blipFill>
        <p:spPr>
          <a:xfrm>
            <a:off x="20085376" y="2083714"/>
            <a:ext cx="2169617" cy="2169617"/>
          </a:xfrm>
          <a:prstGeom prst="rect">
            <a:avLst/>
          </a:prstGeom>
        </p:spPr>
      </p:pic>
      <p:pic>
        <p:nvPicPr>
          <p:cNvPr id="9" name="Picture 8" descr="A number and a person with a black background&#10;&#10;AI-generated content may be incorrect.">
            <a:extLst>
              <a:ext uri="{FF2B5EF4-FFF2-40B4-BE49-F238E27FC236}">
                <a16:creationId xmlns:a16="http://schemas.microsoft.com/office/drawing/2014/main" id="{13A1CE6B-53FC-8B4F-6DEC-BF14D7FCB5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84010" y="12203799"/>
            <a:ext cx="2512779" cy="961621"/>
          </a:xfrm>
          <a:prstGeom prst="rect">
            <a:avLst/>
          </a:prstGeom>
        </p:spPr>
      </p:pic>
      <p:pic>
        <p:nvPicPr>
          <p:cNvPr id="3" name="Picture 2" descr="A logo with red and blue letters&#10;&#10;AI-generated content may be incorrect.">
            <a:extLst>
              <a:ext uri="{FF2B5EF4-FFF2-40B4-BE49-F238E27FC236}">
                <a16:creationId xmlns:a16="http://schemas.microsoft.com/office/drawing/2014/main" id="{01F1F2B8-3F5F-B1C5-50FE-3A20BE5B60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42878" y="11973961"/>
            <a:ext cx="1212762" cy="128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6">
            <a:extLst>
              <a:ext uri="{FF2B5EF4-FFF2-40B4-BE49-F238E27FC236}">
                <a16:creationId xmlns:a16="http://schemas.microsoft.com/office/drawing/2014/main" id="{14C4C481-E5AE-95B7-0A09-E5F7EBBFED47}"/>
              </a:ext>
            </a:extLst>
          </p:cNvPr>
          <p:cNvPicPr>
            <a:picLocks noChangeAspect="1"/>
          </p:cNvPicPr>
          <p:nvPr/>
        </p:nvPicPr>
        <p:blipFill>
          <a:blip r:embed="rId3">
            <a:extLst>
              <a:ext uri="{28A0092B-C50C-407E-A947-70E740481C1C}">
                <a14:useLocalDpi xmlns:a14="http://schemas.microsoft.com/office/drawing/2010/main" val="0"/>
              </a:ext>
            </a:extLst>
          </a:blip>
          <a:srcRect l="9026" r="12924"/>
          <a:stretch>
            <a:fillRect/>
          </a:stretch>
        </p:blipFill>
        <p:spPr>
          <a:xfrm>
            <a:off x="12290" y="3287707"/>
            <a:ext cx="9512710" cy="8125200"/>
          </a:xfrm>
          <a:prstGeom prst="rect">
            <a:avLst/>
          </a:prstGeom>
        </p:spPr>
      </p:pic>
      <p:sp>
        <p:nvSpPr>
          <p:cNvPr id="10" name="Rectangle 9">
            <a:extLst>
              <a:ext uri="{FF2B5EF4-FFF2-40B4-BE49-F238E27FC236}">
                <a16:creationId xmlns:a16="http://schemas.microsoft.com/office/drawing/2014/main" id="{E07B18CD-1101-4CF1-9738-92C1CB2F44F4}"/>
              </a:ext>
            </a:extLst>
          </p:cNvPr>
          <p:cNvSpPr/>
          <p:nvPr/>
        </p:nvSpPr>
        <p:spPr>
          <a:xfrm>
            <a:off x="10744200" y="1676400"/>
            <a:ext cx="12649200" cy="827150"/>
          </a:xfrm>
          <a:prstGeom prst="rect">
            <a:avLst/>
          </a:prstGeom>
        </p:spPr>
        <p:txBody>
          <a:bodyPr wrap="square">
            <a:spAutoFit/>
          </a:bodyPr>
          <a:lstStyle/>
          <a:p>
            <a:pPr>
              <a:lnSpc>
                <a:spcPts val="5400"/>
              </a:lnSpc>
            </a:pPr>
            <a:r>
              <a:rPr lang="en-US" sz="6000" cap="all" dirty="0">
                <a:latin typeface="+mj-lt"/>
                <a:cs typeface="Poppins Light" pitchFamily="2" charset="77"/>
              </a:rPr>
              <a:t>BACKGROUND:</a:t>
            </a:r>
          </a:p>
        </p:txBody>
      </p:sp>
      <p:pic>
        <p:nvPicPr>
          <p:cNvPr id="6" name="Picture 5">
            <a:extLst>
              <a:ext uri="{FF2B5EF4-FFF2-40B4-BE49-F238E27FC236}">
                <a16:creationId xmlns:a16="http://schemas.microsoft.com/office/drawing/2014/main" id="{3ECFEFC7-2959-41E5-470D-8DFA763C3B1B}"/>
              </a:ext>
            </a:extLst>
          </p:cNvPr>
          <p:cNvPicPr>
            <a:picLocks noChangeAspect="1"/>
          </p:cNvPicPr>
          <p:nvPr/>
        </p:nvPicPr>
        <p:blipFill>
          <a:blip r:embed="rId4"/>
          <a:stretch>
            <a:fillRect/>
          </a:stretch>
        </p:blipFill>
        <p:spPr>
          <a:xfrm>
            <a:off x="4242019" y="11582400"/>
            <a:ext cx="2133600" cy="2133600"/>
          </a:xfrm>
          <a:prstGeom prst="rect">
            <a:avLst/>
          </a:prstGeom>
        </p:spPr>
      </p:pic>
      <p:pic>
        <p:nvPicPr>
          <p:cNvPr id="7" name="Picture 6">
            <a:extLst>
              <a:ext uri="{FF2B5EF4-FFF2-40B4-BE49-F238E27FC236}">
                <a16:creationId xmlns:a16="http://schemas.microsoft.com/office/drawing/2014/main" id="{EC932C19-753A-2FA4-52AD-37DE22FEB7E1}"/>
              </a:ext>
            </a:extLst>
          </p:cNvPr>
          <p:cNvPicPr>
            <a:picLocks noChangeAspect="1"/>
          </p:cNvPicPr>
          <p:nvPr/>
        </p:nvPicPr>
        <p:blipFill>
          <a:blip r:embed="rId5"/>
          <a:stretch>
            <a:fillRect/>
          </a:stretch>
        </p:blipFill>
        <p:spPr>
          <a:xfrm>
            <a:off x="2108419" y="11574878"/>
            <a:ext cx="2141122" cy="2141122"/>
          </a:xfrm>
          <a:prstGeom prst="rect">
            <a:avLst/>
          </a:prstGeom>
        </p:spPr>
      </p:pic>
      <p:pic>
        <p:nvPicPr>
          <p:cNvPr id="8" name="Picture 7">
            <a:extLst>
              <a:ext uri="{FF2B5EF4-FFF2-40B4-BE49-F238E27FC236}">
                <a16:creationId xmlns:a16="http://schemas.microsoft.com/office/drawing/2014/main" id="{1EFBF423-2FA4-C376-A697-EB35E9A4767E}"/>
              </a:ext>
            </a:extLst>
          </p:cNvPr>
          <p:cNvPicPr>
            <a:picLocks noChangeAspect="1"/>
          </p:cNvPicPr>
          <p:nvPr/>
        </p:nvPicPr>
        <p:blipFill>
          <a:blip r:embed="rId6"/>
          <a:stretch>
            <a:fillRect/>
          </a:stretch>
        </p:blipFill>
        <p:spPr>
          <a:xfrm>
            <a:off x="-31531" y="11582400"/>
            <a:ext cx="2133600" cy="2133600"/>
          </a:xfrm>
          <a:prstGeom prst="rect">
            <a:avLst/>
          </a:prstGeom>
        </p:spPr>
      </p:pic>
      <p:sp>
        <p:nvSpPr>
          <p:cNvPr id="5" name="TextBox 4">
            <a:extLst>
              <a:ext uri="{FF2B5EF4-FFF2-40B4-BE49-F238E27FC236}">
                <a16:creationId xmlns:a16="http://schemas.microsoft.com/office/drawing/2014/main" id="{6B57B26C-0D7D-3E6F-E605-BE1B60C08651}"/>
              </a:ext>
            </a:extLst>
          </p:cNvPr>
          <p:cNvSpPr txBox="1"/>
          <p:nvPr/>
        </p:nvSpPr>
        <p:spPr>
          <a:xfrm>
            <a:off x="10543309" y="2918324"/>
            <a:ext cx="12209318" cy="9441046"/>
          </a:xfrm>
          <a:prstGeom prst="rect">
            <a:avLst/>
          </a:prstGeom>
          <a:noFill/>
        </p:spPr>
        <p:txBody>
          <a:bodyPr wrap="square">
            <a:spAutoFit/>
          </a:bodyPr>
          <a:lstStyle/>
          <a:p>
            <a:pPr marL="457200" indent="-457200">
              <a:lnSpc>
                <a:spcPts val="4500"/>
              </a:lnSpc>
              <a:spcAft>
                <a:spcPts val="1800"/>
              </a:spcAft>
              <a:buFont typeface="Arial" panose="020B0604020202020204" pitchFamily="34" charset="0"/>
              <a:buChar char="•"/>
            </a:pPr>
            <a:r>
              <a:rPr lang="en-US" sz="4000" dirty="0">
                <a:latin typeface="Roboto Light" panose="02000000000000000000" pitchFamily="2" charset="0"/>
                <a:ea typeface="Roboto Light" panose="02000000000000000000" pitchFamily="2" charset="0"/>
                <a:cs typeface="Roboto Light" panose="02000000000000000000" pitchFamily="2" charset="0"/>
              </a:rPr>
              <a:t>An established body of evidence suggests programming for adolescent girls should be holistic and address the various and intersecting barriers they face.</a:t>
            </a:r>
          </a:p>
          <a:p>
            <a:pPr marL="457200" indent="-457200">
              <a:lnSpc>
                <a:spcPts val="4500"/>
              </a:lnSpc>
              <a:spcAft>
                <a:spcPts val="1800"/>
              </a:spcAft>
              <a:buFont typeface="Arial" panose="020B0604020202020204" pitchFamily="34" charset="0"/>
              <a:buChar char="•"/>
            </a:pPr>
            <a:r>
              <a:rPr lang="en-US" sz="4000" dirty="0">
                <a:latin typeface="Roboto Light" panose="02000000000000000000" pitchFamily="2" charset="0"/>
                <a:ea typeface="Roboto Light" panose="02000000000000000000" pitchFamily="2" charset="0"/>
                <a:cs typeface="Roboto Light" panose="02000000000000000000" pitchFamily="2" charset="0"/>
              </a:rPr>
              <a:t>Health and economic well-being are connected, with poor outcomes in one area influencing declines in the other.</a:t>
            </a:r>
          </a:p>
          <a:p>
            <a:pPr marL="457200" indent="-457200">
              <a:lnSpc>
                <a:spcPts val="4500"/>
              </a:lnSpc>
              <a:spcAft>
                <a:spcPts val="1800"/>
              </a:spcAft>
              <a:buFont typeface="Arial" panose="020B0604020202020204" pitchFamily="34" charset="0"/>
              <a:buChar char="•"/>
            </a:pPr>
            <a:r>
              <a:rPr lang="en-US" sz="4000" dirty="0">
                <a:latin typeface="Roboto Light" panose="02000000000000000000" pitchFamily="2" charset="0"/>
                <a:ea typeface="Roboto Light" panose="02000000000000000000" pitchFamily="2" charset="0"/>
                <a:cs typeface="Roboto Light" panose="02000000000000000000" pitchFamily="2" charset="0"/>
              </a:rPr>
              <a:t>Despite this known link, there is little established evidence on what works to integrate SRHR and economic empowerment programming for adolescents. </a:t>
            </a:r>
          </a:p>
          <a:p>
            <a:pPr marL="457200" indent="-457200">
              <a:lnSpc>
                <a:spcPts val="4500"/>
              </a:lnSpc>
              <a:spcAft>
                <a:spcPts val="1800"/>
              </a:spcAft>
              <a:buFont typeface="Arial" panose="020B0604020202020204" pitchFamily="34" charset="0"/>
              <a:buChar char="•"/>
            </a:pPr>
            <a:r>
              <a:rPr lang="en-US" sz="40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The Adolescents 360 (A360) program evaluated the effectiveness of three integrated interventions to support economic empowerment and SRH for adolescent girls. </a:t>
            </a:r>
          </a:p>
        </p:txBody>
      </p:sp>
    </p:spTree>
    <p:extLst>
      <p:ext uri="{BB962C8B-B14F-4D97-AF65-F5344CB8AC3E}">
        <p14:creationId xmlns:p14="http://schemas.microsoft.com/office/powerpoint/2010/main" val="304132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E782-17EF-65B9-74C5-1DC0F0CDAD17}"/>
            </a:ext>
          </a:extLst>
        </p:cNvPr>
        <p:cNvGrpSpPr/>
        <p:nvPr/>
      </p:nvGrpSpPr>
      <p:grpSpPr>
        <a:xfrm>
          <a:off x="0" y="0"/>
          <a:ext cx="0" cy="0"/>
          <a:chOff x="0" y="0"/>
          <a:chExt cx="0" cy="0"/>
        </a:xfrm>
      </p:grpSpPr>
      <p:pic>
        <p:nvPicPr>
          <p:cNvPr id="3" name="Picture Placeholder 6">
            <a:extLst>
              <a:ext uri="{FF2B5EF4-FFF2-40B4-BE49-F238E27FC236}">
                <a16:creationId xmlns:a16="http://schemas.microsoft.com/office/drawing/2014/main" id="{7DDBF1F3-9FC5-F0C7-2F8B-B355336F8BD7}"/>
              </a:ext>
            </a:extLst>
          </p:cNvPr>
          <p:cNvPicPr>
            <a:picLocks noChangeAspect="1"/>
          </p:cNvPicPr>
          <p:nvPr/>
        </p:nvPicPr>
        <p:blipFill>
          <a:blip r:embed="rId3">
            <a:extLst>
              <a:ext uri="{28A0092B-C50C-407E-A947-70E740481C1C}">
                <a14:useLocalDpi xmlns:a14="http://schemas.microsoft.com/office/drawing/2010/main" val="0"/>
              </a:ext>
            </a:extLst>
          </a:blip>
          <a:srcRect t="21552" b="21552"/>
          <a:stretch/>
        </p:blipFill>
        <p:spPr>
          <a:xfrm>
            <a:off x="12290" y="3287707"/>
            <a:ext cx="9512710" cy="8125200"/>
          </a:xfrm>
          <a:prstGeom prst="rect">
            <a:avLst/>
          </a:prstGeom>
        </p:spPr>
      </p:pic>
      <p:sp>
        <p:nvSpPr>
          <p:cNvPr id="10" name="Rectangle 9">
            <a:extLst>
              <a:ext uri="{FF2B5EF4-FFF2-40B4-BE49-F238E27FC236}">
                <a16:creationId xmlns:a16="http://schemas.microsoft.com/office/drawing/2014/main" id="{D323BB69-3276-0012-2805-899298E23E0C}"/>
              </a:ext>
            </a:extLst>
          </p:cNvPr>
          <p:cNvSpPr/>
          <p:nvPr/>
        </p:nvSpPr>
        <p:spPr>
          <a:xfrm>
            <a:off x="10744200" y="1371600"/>
            <a:ext cx="12649200" cy="827150"/>
          </a:xfrm>
          <a:prstGeom prst="rect">
            <a:avLst/>
          </a:prstGeom>
        </p:spPr>
        <p:txBody>
          <a:bodyPr wrap="square">
            <a:spAutoFit/>
          </a:bodyPr>
          <a:lstStyle/>
          <a:p>
            <a:pPr>
              <a:lnSpc>
                <a:spcPts val="5400"/>
              </a:lnSpc>
            </a:pPr>
            <a:r>
              <a:rPr lang="en-US" sz="6000" cap="all" dirty="0">
                <a:latin typeface="+mj-lt"/>
                <a:cs typeface="Poppins Light" pitchFamily="2" charset="77"/>
              </a:rPr>
              <a:t>METHODS:</a:t>
            </a:r>
          </a:p>
        </p:txBody>
      </p:sp>
      <p:pic>
        <p:nvPicPr>
          <p:cNvPr id="6" name="Picture 5">
            <a:extLst>
              <a:ext uri="{FF2B5EF4-FFF2-40B4-BE49-F238E27FC236}">
                <a16:creationId xmlns:a16="http://schemas.microsoft.com/office/drawing/2014/main" id="{8C3CFED0-B49E-CB1E-F0C3-F141A37AB524}"/>
              </a:ext>
            </a:extLst>
          </p:cNvPr>
          <p:cNvPicPr>
            <a:picLocks noChangeAspect="1"/>
          </p:cNvPicPr>
          <p:nvPr/>
        </p:nvPicPr>
        <p:blipFill>
          <a:blip r:embed="rId4"/>
          <a:stretch>
            <a:fillRect/>
          </a:stretch>
        </p:blipFill>
        <p:spPr>
          <a:xfrm>
            <a:off x="4242019" y="11582400"/>
            <a:ext cx="2133600" cy="2133600"/>
          </a:xfrm>
          <a:prstGeom prst="rect">
            <a:avLst/>
          </a:prstGeom>
        </p:spPr>
      </p:pic>
      <p:pic>
        <p:nvPicPr>
          <p:cNvPr id="7" name="Picture 6">
            <a:extLst>
              <a:ext uri="{FF2B5EF4-FFF2-40B4-BE49-F238E27FC236}">
                <a16:creationId xmlns:a16="http://schemas.microsoft.com/office/drawing/2014/main" id="{46CB9BC8-071E-38B3-5315-BC36D370559D}"/>
              </a:ext>
            </a:extLst>
          </p:cNvPr>
          <p:cNvPicPr>
            <a:picLocks noChangeAspect="1"/>
          </p:cNvPicPr>
          <p:nvPr/>
        </p:nvPicPr>
        <p:blipFill>
          <a:blip r:embed="rId5"/>
          <a:stretch>
            <a:fillRect/>
          </a:stretch>
        </p:blipFill>
        <p:spPr>
          <a:xfrm>
            <a:off x="2108419" y="11574878"/>
            <a:ext cx="2141122" cy="2141122"/>
          </a:xfrm>
          <a:prstGeom prst="rect">
            <a:avLst/>
          </a:prstGeom>
        </p:spPr>
      </p:pic>
      <p:pic>
        <p:nvPicPr>
          <p:cNvPr id="8" name="Picture 7">
            <a:extLst>
              <a:ext uri="{FF2B5EF4-FFF2-40B4-BE49-F238E27FC236}">
                <a16:creationId xmlns:a16="http://schemas.microsoft.com/office/drawing/2014/main" id="{0D8F4D5A-E624-4258-FBF5-E28736207B12}"/>
              </a:ext>
            </a:extLst>
          </p:cNvPr>
          <p:cNvPicPr>
            <a:picLocks noChangeAspect="1"/>
          </p:cNvPicPr>
          <p:nvPr/>
        </p:nvPicPr>
        <p:blipFill>
          <a:blip r:embed="rId6"/>
          <a:stretch>
            <a:fillRect/>
          </a:stretch>
        </p:blipFill>
        <p:spPr>
          <a:xfrm>
            <a:off x="-31531" y="11582400"/>
            <a:ext cx="2133600" cy="2133600"/>
          </a:xfrm>
          <a:prstGeom prst="rect">
            <a:avLst/>
          </a:prstGeom>
        </p:spPr>
      </p:pic>
      <p:sp>
        <p:nvSpPr>
          <p:cNvPr id="5" name="TextBox 4">
            <a:extLst>
              <a:ext uri="{FF2B5EF4-FFF2-40B4-BE49-F238E27FC236}">
                <a16:creationId xmlns:a16="http://schemas.microsoft.com/office/drawing/2014/main" id="{108E0A4D-34B3-D949-7126-E723C6659098}"/>
              </a:ext>
            </a:extLst>
          </p:cNvPr>
          <p:cNvSpPr txBox="1"/>
          <p:nvPr/>
        </p:nvSpPr>
        <p:spPr>
          <a:xfrm>
            <a:off x="10543309" y="2362200"/>
            <a:ext cx="12850091" cy="6324808"/>
          </a:xfrm>
          <a:prstGeom prst="rect">
            <a:avLst/>
          </a:prstGeom>
          <a:noFill/>
        </p:spPr>
        <p:txBody>
          <a:bodyPr wrap="square">
            <a:spAutoFit/>
          </a:bodyPr>
          <a:lstStyle/>
          <a:p>
            <a:pPr marL="457200" indent="-457200">
              <a:lnSpc>
                <a:spcPts val="4500"/>
              </a:lnSpc>
              <a:spcAft>
                <a:spcPts val="1800"/>
              </a:spcAft>
              <a:buFont typeface="Arial" panose="020B0604020202020204" pitchFamily="34" charset="0"/>
              <a:buChar char="•"/>
            </a:pPr>
            <a:r>
              <a:rPr lang="en-US" sz="40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Mixed methods quasi-experimental design </a:t>
            </a:r>
            <a:r>
              <a:rPr lang="en-US" sz="4000" dirty="0">
                <a:latin typeface="Roboto Light" panose="02000000000000000000" pitchFamily="2" charset="0"/>
                <a:ea typeface="Roboto Light" panose="02000000000000000000" pitchFamily="2" charset="0"/>
                <a:cs typeface="Roboto Light" panose="02000000000000000000" pitchFamily="2" charset="0"/>
              </a:rPr>
              <a:t>with an intervention group receiving the integrated intervention and a similarly sized comparison group receiving only the SRHR intervention.</a:t>
            </a:r>
          </a:p>
          <a:p>
            <a:pPr marL="457200" indent="-457200">
              <a:lnSpc>
                <a:spcPts val="4500"/>
              </a:lnSpc>
              <a:spcAft>
                <a:spcPts val="1800"/>
              </a:spcAft>
              <a:buFont typeface="Arial" panose="020B0604020202020204" pitchFamily="34" charset="0"/>
              <a:buChar char="•"/>
            </a:pPr>
            <a:r>
              <a:rPr lang="en-US" sz="4000" dirty="0">
                <a:latin typeface="Roboto Light" panose="02000000000000000000" pitchFamily="2" charset="0"/>
                <a:ea typeface="Roboto Light" panose="02000000000000000000" pitchFamily="2" charset="0"/>
                <a:cs typeface="Roboto Light" panose="02000000000000000000" pitchFamily="2" charset="0"/>
              </a:rPr>
              <a:t>Baseline quantitative survey prior to intervention exposure and an </a:t>
            </a:r>
            <a:r>
              <a:rPr lang="en-US" sz="40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endline nine months after </a:t>
            </a:r>
            <a:r>
              <a:rPr lang="en-US" sz="4000" dirty="0">
                <a:latin typeface="Roboto Light" panose="02000000000000000000" pitchFamily="2" charset="0"/>
                <a:ea typeface="Roboto Light" panose="02000000000000000000" pitchFamily="2" charset="0"/>
                <a:cs typeface="Roboto Light" panose="02000000000000000000" pitchFamily="2" charset="0"/>
              </a:rPr>
              <a:t>for the same participants. </a:t>
            </a:r>
          </a:p>
          <a:p>
            <a:pPr marL="457200" indent="-457200">
              <a:lnSpc>
                <a:spcPts val="4500"/>
              </a:lnSpc>
              <a:spcAft>
                <a:spcPts val="1800"/>
              </a:spcAft>
              <a:buFont typeface="Arial" panose="020B0604020202020204" pitchFamily="34" charset="0"/>
              <a:buChar char="•"/>
            </a:pPr>
            <a:r>
              <a:rPr lang="en-US" sz="4000" b="1"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In-depth interviews conducted with 70 AGYW </a:t>
            </a:r>
            <a:r>
              <a:rPr lang="en-US" sz="4000" dirty="0">
                <a:latin typeface="Roboto Light" panose="02000000000000000000" pitchFamily="2" charset="0"/>
                <a:ea typeface="Roboto Light" panose="02000000000000000000" pitchFamily="2" charset="0"/>
                <a:cs typeface="Roboto Light" panose="02000000000000000000" pitchFamily="2" charset="0"/>
              </a:rPr>
              <a:t>across the geographies at endline to assess participant experience with the intervention.</a:t>
            </a:r>
          </a:p>
        </p:txBody>
      </p:sp>
      <p:sp>
        <p:nvSpPr>
          <p:cNvPr id="2" name="Rectangle 1">
            <a:extLst>
              <a:ext uri="{FF2B5EF4-FFF2-40B4-BE49-F238E27FC236}">
                <a16:creationId xmlns:a16="http://schemas.microsoft.com/office/drawing/2014/main" id="{E26339CA-3165-12CF-6289-E93144A66651}"/>
              </a:ext>
            </a:extLst>
          </p:cNvPr>
          <p:cNvSpPr/>
          <p:nvPr/>
        </p:nvSpPr>
        <p:spPr>
          <a:xfrm>
            <a:off x="10543309" y="11412907"/>
            <a:ext cx="13828401" cy="23030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27C273-CCEC-B92F-9413-74C142CE1BCF}"/>
              </a:ext>
            </a:extLst>
          </p:cNvPr>
          <p:cNvSpPr txBox="1"/>
          <p:nvPr/>
        </p:nvSpPr>
        <p:spPr>
          <a:xfrm>
            <a:off x="10744200" y="11582400"/>
            <a:ext cx="13182600" cy="1754326"/>
          </a:xfrm>
          <a:prstGeom prst="rect">
            <a:avLst/>
          </a:prstGeom>
          <a:noFill/>
        </p:spPr>
        <p:txBody>
          <a:bodyPr wrap="square" rtlCol="0">
            <a:spAutoFit/>
          </a:bodyPr>
          <a:lstStyle/>
          <a:p>
            <a:r>
              <a:rPr lang="en-US" sz="3600" dirty="0">
                <a:solidFill>
                  <a:schemeClr val="bg1"/>
                </a:solidFill>
              </a:rPr>
              <a:t>Main Research Question: </a:t>
            </a:r>
            <a:r>
              <a:rPr lang="en-US" sz="3600" b="1" dirty="0">
                <a:solidFill>
                  <a:schemeClr val="bg1"/>
                </a:solidFill>
              </a:rPr>
              <a:t>Does layering economic empowerment components amplify the impact of the SRH intervention and what are the mechanisms for successful integration? </a:t>
            </a:r>
          </a:p>
        </p:txBody>
      </p:sp>
    </p:spTree>
    <p:extLst>
      <p:ext uri="{BB962C8B-B14F-4D97-AF65-F5344CB8AC3E}">
        <p14:creationId xmlns:p14="http://schemas.microsoft.com/office/powerpoint/2010/main" val="357059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C29C-A183-955F-633A-8A07FBC096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194889-14B9-349F-94DD-CF8EFC332C78}"/>
              </a:ext>
            </a:extLst>
          </p:cNvPr>
          <p:cNvSpPr>
            <a:spLocks noGrp="1"/>
          </p:cNvSpPr>
          <p:nvPr>
            <p:ph type="title"/>
          </p:nvPr>
        </p:nvSpPr>
        <p:spPr>
          <a:xfrm>
            <a:off x="838200" y="235975"/>
            <a:ext cx="20505957" cy="1371600"/>
          </a:xfrm>
        </p:spPr>
        <p:txBody>
          <a:bodyPr>
            <a:normAutofit/>
          </a:bodyPr>
          <a:lstStyle/>
          <a:p>
            <a:r>
              <a:rPr lang="en-US" sz="6000" b="0" dirty="0"/>
              <a:t>FINDINGS</a:t>
            </a:r>
          </a:p>
        </p:txBody>
      </p:sp>
      <p:pic>
        <p:nvPicPr>
          <p:cNvPr id="2" name="Picture 1">
            <a:extLst>
              <a:ext uri="{FF2B5EF4-FFF2-40B4-BE49-F238E27FC236}">
                <a16:creationId xmlns:a16="http://schemas.microsoft.com/office/drawing/2014/main" id="{D71B7284-EA78-75F0-6A14-370D1E612705}"/>
              </a:ext>
            </a:extLst>
          </p:cNvPr>
          <p:cNvPicPr>
            <a:picLocks noChangeAspect="1"/>
          </p:cNvPicPr>
          <p:nvPr/>
        </p:nvPicPr>
        <p:blipFill>
          <a:blip r:embed="rId3"/>
          <a:stretch>
            <a:fillRect/>
          </a:stretch>
        </p:blipFill>
        <p:spPr>
          <a:xfrm rot="16200000" flipH="1">
            <a:off x="22250400" y="33130"/>
            <a:ext cx="2133600" cy="2133600"/>
          </a:xfrm>
          <a:prstGeom prst="rect">
            <a:avLst/>
          </a:prstGeom>
        </p:spPr>
      </p:pic>
      <p:pic>
        <p:nvPicPr>
          <p:cNvPr id="9" name="Picture 8">
            <a:extLst>
              <a:ext uri="{FF2B5EF4-FFF2-40B4-BE49-F238E27FC236}">
                <a16:creationId xmlns:a16="http://schemas.microsoft.com/office/drawing/2014/main" id="{1D2F463A-851D-8EB9-7FF3-F5E69DEFF626}"/>
              </a:ext>
            </a:extLst>
          </p:cNvPr>
          <p:cNvPicPr>
            <a:picLocks noChangeAspect="1"/>
          </p:cNvPicPr>
          <p:nvPr/>
        </p:nvPicPr>
        <p:blipFill>
          <a:blip r:embed="rId4"/>
          <a:stretch>
            <a:fillRect/>
          </a:stretch>
        </p:blipFill>
        <p:spPr>
          <a:xfrm>
            <a:off x="5430714" y="1384875"/>
            <a:ext cx="15925800" cy="5549324"/>
          </a:xfrm>
          <a:prstGeom prst="rect">
            <a:avLst/>
          </a:prstGeom>
        </p:spPr>
      </p:pic>
      <p:pic>
        <p:nvPicPr>
          <p:cNvPr id="10" name="Picture 9">
            <a:extLst>
              <a:ext uri="{FF2B5EF4-FFF2-40B4-BE49-F238E27FC236}">
                <a16:creationId xmlns:a16="http://schemas.microsoft.com/office/drawing/2014/main" id="{9B18B9C4-5F45-9511-E2F6-715A67093DB6}"/>
              </a:ext>
            </a:extLst>
          </p:cNvPr>
          <p:cNvPicPr>
            <a:picLocks noChangeAspect="1"/>
          </p:cNvPicPr>
          <p:nvPr/>
        </p:nvPicPr>
        <p:blipFill>
          <a:blip r:embed="rId5"/>
          <a:stretch>
            <a:fillRect/>
          </a:stretch>
        </p:blipFill>
        <p:spPr>
          <a:xfrm>
            <a:off x="5430714" y="7391400"/>
            <a:ext cx="14523625" cy="5768808"/>
          </a:xfrm>
          <a:prstGeom prst="rect">
            <a:avLst/>
          </a:prstGeom>
        </p:spPr>
      </p:pic>
      <p:sp>
        <p:nvSpPr>
          <p:cNvPr id="13" name="Title 2">
            <a:extLst>
              <a:ext uri="{FF2B5EF4-FFF2-40B4-BE49-F238E27FC236}">
                <a16:creationId xmlns:a16="http://schemas.microsoft.com/office/drawing/2014/main" id="{7CBB3AFD-B1E9-0301-DC1E-8A24A5D7B307}"/>
              </a:ext>
            </a:extLst>
          </p:cNvPr>
          <p:cNvSpPr txBox="1">
            <a:spLocks/>
          </p:cNvSpPr>
          <p:nvPr/>
        </p:nvSpPr>
        <p:spPr>
          <a:xfrm>
            <a:off x="838201" y="3127886"/>
            <a:ext cx="3962400" cy="1825113"/>
          </a:xfrm>
          <a:prstGeom prst="rect">
            <a:avLst/>
          </a:prstGeom>
        </p:spPr>
        <p:txBody>
          <a:bodyPr vert="horz" lIns="91440" tIns="91440" rIns="91440" bIns="45720" rtlCol="0" anchor="b" anchorCtr="0">
            <a:normAutofit/>
          </a:bodyPr>
          <a:lstStyle>
            <a:lvl1pPr algn="l" defTabSz="1828800" rtl="0" eaLnBrk="1" latinLnBrk="0" hangingPunct="1">
              <a:lnSpc>
                <a:spcPct val="70000"/>
              </a:lnSpc>
              <a:spcBef>
                <a:spcPct val="0"/>
              </a:spcBef>
              <a:buNone/>
              <a:defRPr sz="7200" b="1" i="0" kern="1200" cap="all" spc="-150" baseline="0">
                <a:solidFill>
                  <a:schemeClr val="tx1"/>
                </a:solidFill>
                <a:latin typeface="Poppins" pitchFamily="2" charset="77"/>
                <a:ea typeface="+mj-ea"/>
                <a:cs typeface="Poppins" pitchFamily="2" charset="77"/>
              </a:defRPr>
            </a:lvl1pPr>
          </a:lstStyle>
          <a:p>
            <a:r>
              <a:rPr lang="en-US" sz="4800" b="0" dirty="0">
                <a:solidFill>
                  <a:schemeClr val="accent1"/>
                </a:solidFill>
              </a:rPr>
              <a:t>Current use</a:t>
            </a:r>
          </a:p>
        </p:txBody>
      </p:sp>
      <p:sp>
        <p:nvSpPr>
          <p:cNvPr id="14" name="Title 2">
            <a:extLst>
              <a:ext uri="{FF2B5EF4-FFF2-40B4-BE49-F238E27FC236}">
                <a16:creationId xmlns:a16="http://schemas.microsoft.com/office/drawing/2014/main" id="{5748F5D9-1A54-6ADA-F27E-AB7012B00243}"/>
              </a:ext>
            </a:extLst>
          </p:cNvPr>
          <p:cNvSpPr txBox="1">
            <a:spLocks/>
          </p:cNvSpPr>
          <p:nvPr/>
        </p:nvSpPr>
        <p:spPr>
          <a:xfrm>
            <a:off x="838201" y="8763002"/>
            <a:ext cx="3962400" cy="1825113"/>
          </a:xfrm>
          <a:prstGeom prst="rect">
            <a:avLst/>
          </a:prstGeom>
        </p:spPr>
        <p:txBody>
          <a:bodyPr vert="horz" lIns="91440" tIns="91440" rIns="91440" bIns="45720" rtlCol="0" anchor="b" anchorCtr="0">
            <a:normAutofit/>
          </a:bodyPr>
          <a:lstStyle>
            <a:lvl1pPr algn="l" defTabSz="1828800" rtl="0" eaLnBrk="1" latinLnBrk="0" hangingPunct="1">
              <a:lnSpc>
                <a:spcPct val="70000"/>
              </a:lnSpc>
              <a:spcBef>
                <a:spcPct val="0"/>
              </a:spcBef>
              <a:buNone/>
              <a:defRPr sz="7200" b="1" i="0" kern="1200" cap="all" spc="-150" baseline="0">
                <a:solidFill>
                  <a:schemeClr val="tx1"/>
                </a:solidFill>
                <a:latin typeface="Poppins" pitchFamily="2" charset="77"/>
                <a:ea typeface="+mj-ea"/>
                <a:cs typeface="Poppins" pitchFamily="2" charset="77"/>
              </a:defRPr>
            </a:lvl1pPr>
          </a:lstStyle>
          <a:p>
            <a:r>
              <a:rPr lang="en-US" sz="4800" b="0" dirty="0">
                <a:solidFill>
                  <a:schemeClr val="accent1"/>
                </a:solidFill>
              </a:rPr>
              <a:t>Intent to use</a:t>
            </a:r>
          </a:p>
        </p:txBody>
      </p:sp>
    </p:spTree>
    <p:extLst>
      <p:ext uri="{BB962C8B-B14F-4D97-AF65-F5344CB8AC3E}">
        <p14:creationId xmlns:p14="http://schemas.microsoft.com/office/powerpoint/2010/main" val="190325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31CA9-1EF4-7DAB-572C-FFFAF2928CF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F181580-16A1-61A4-F6CD-DFFC87927D57}"/>
              </a:ext>
            </a:extLst>
          </p:cNvPr>
          <p:cNvSpPr/>
          <p:nvPr/>
        </p:nvSpPr>
        <p:spPr>
          <a:xfrm>
            <a:off x="-228600" y="0"/>
            <a:ext cx="24612600" cy="13944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A164D21-8B8A-DD6F-37F3-E6297FFD3ADB}"/>
              </a:ext>
            </a:extLst>
          </p:cNvPr>
          <p:cNvSpPr/>
          <p:nvPr/>
        </p:nvSpPr>
        <p:spPr>
          <a:xfrm>
            <a:off x="268880" y="719190"/>
            <a:ext cx="22479000" cy="1169551"/>
          </a:xfrm>
          <a:prstGeom prst="rect">
            <a:avLst/>
          </a:prstGeom>
        </p:spPr>
        <p:txBody>
          <a:bodyPr wrap="square">
            <a:spAutoFit/>
          </a:bodyPr>
          <a:lstStyle/>
          <a:p>
            <a:pPr>
              <a:lnSpc>
                <a:spcPct val="80000"/>
              </a:lnSpc>
            </a:pPr>
            <a:r>
              <a:rPr lang="en-US" sz="8400" cap="all" dirty="0">
                <a:solidFill>
                  <a:schemeClr val="bg1"/>
                </a:solidFill>
                <a:latin typeface="+mj-lt"/>
                <a:ea typeface="Roboto Light" charset="0"/>
                <a:cs typeface="Poppins Light" pitchFamily="2" charset="77"/>
              </a:rPr>
              <a:t>Lessons learned</a:t>
            </a:r>
          </a:p>
        </p:txBody>
      </p:sp>
      <p:grpSp>
        <p:nvGrpSpPr>
          <p:cNvPr id="2" name="Group 1">
            <a:extLst>
              <a:ext uri="{FF2B5EF4-FFF2-40B4-BE49-F238E27FC236}">
                <a16:creationId xmlns:a16="http://schemas.microsoft.com/office/drawing/2014/main" id="{943C1049-6631-98CA-BB6D-8B57F76F49B6}"/>
              </a:ext>
            </a:extLst>
          </p:cNvPr>
          <p:cNvGrpSpPr/>
          <p:nvPr/>
        </p:nvGrpSpPr>
        <p:grpSpPr>
          <a:xfrm>
            <a:off x="4805978" y="2286000"/>
            <a:ext cx="4754880" cy="9906000"/>
            <a:chOff x="5987053" y="5799244"/>
            <a:chExt cx="3840480" cy="7620000"/>
          </a:xfrm>
          <a:solidFill>
            <a:schemeClr val="accent5"/>
          </a:solidFill>
          <a:effectLst/>
        </p:grpSpPr>
        <p:sp>
          <p:nvSpPr>
            <p:cNvPr id="57" name="Rectangle 56">
              <a:extLst>
                <a:ext uri="{FF2B5EF4-FFF2-40B4-BE49-F238E27FC236}">
                  <a16:creationId xmlns:a16="http://schemas.microsoft.com/office/drawing/2014/main" id="{EAAD857E-2718-7677-37A8-EA3B6DB9B702}"/>
                </a:ext>
              </a:extLst>
            </p:cNvPr>
            <p:cNvSpPr/>
            <p:nvPr/>
          </p:nvSpPr>
          <p:spPr>
            <a:xfrm>
              <a:off x="5987053" y="5799244"/>
              <a:ext cx="3840480" cy="762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oboto Light" panose="02000000000000000000" pitchFamily="2" charset="0"/>
                  <a:ea typeface="Source Sans Pro Light" panose="020B0403030403020204" pitchFamily="34" charset="0"/>
                </a:rPr>
                <a:t> </a:t>
              </a:r>
              <a:endParaRPr lang="ru-RU" sz="2000" dirty="0">
                <a:latin typeface="Source Sans Pro Light" panose="020B0403030403020204" pitchFamily="34" charset="0"/>
                <a:ea typeface="Source Sans Pro Light" panose="020B0403030403020204" pitchFamily="34" charset="0"/>
              </a:endParaRPr>
            </a:p>
          </p:txBody>
        </p:sp>
        <p:sp>
          <p:nvSpPr>
            <p:cNvPr id="68" name="Rectangle 67">
              <a:extLst>
                <a:ext uri="{FF2B5EF4-FFF2-40B4-BE49-F238E27FC236}">
                  <a16:creationId xmlns:a16="http://schemas.microsoft.com/office/drawing/2014/main" id="{475D37AE-BB96-A534-DE8D-07D910B94B9D}"/>
                </a:ext>
              </a:extLst>
            </p:cNvPr>
            <p:cNvSpPr/>
            <p:nvPr/>
          </p:nvSpPr>
          <p:spPr>
            <a:xfrm>
              <a:off x="6057191" y="8365559"/>
              <a:ext cx="3615178" cy="2656250"/>
            </a:xfrm>
            <a:prstGeom prst="rect">
              <a:avLst/>
            </a:prstGeom>
            <a:noFill/>
          </p:spPr>
          <p:txBody>
            <a:bodyPr wrap="square">
              <a:spAutoFit/>
            </a:bodyPr>
            <a:lstStyle/>
            <a:p>
              <a:pPr algn="ctr">
                <a:lnSpc>
                  <a:spcPts val="3650"/>
                </a:lnSpc>
              </a:pPr>
              <a:r>
                <a:rPr lang="en-US" sz="4400" u="sng" cap="all" dirty="0">
                  <a:latin typeface="Poppins SemiBold" pitchFamily="2" charset="77"/>
                  <a:ea typeface="Roboto Light" panose="02000000000000000000" pitchFamily="2" charset="0"/>
                  <a:cs typeface="Poppins SemiBold" pitchFamily="2" charset="77"/>
                </a:rPr>
                <a:t>ONCE IS NOT ENOUGH </a:t>
              </a:r>
              <a:r>
                <a:rPr lang="en-US" sz="4400" cap="all" dirty="0">
                  <a:latin typeface="Poppins SemiBold" pitchFamily="2" charset="77"/>
                  <a:ea typeface="Roboto Light" panose="02000000000000000000" pitchFamily="2" charset="0"/>
                  <a:cs typeface="Poppins SemiBold" pitchFamily="2" charset="77"/>
                </a:rPr>
                <a:t>– SRH MESSAGES MUST BE REINFORCED MULTIPLE TIMES. </a:t>
              </a:r>
            </a:p>
          </p:txBody>
        </p:sp>
      </p:grpSp>
      <p:grpSp>
        <p:nvGrpSpPr>
          <p:cNvPr id="4" name="Group 3">
            <a:extLst>
              <a:ext uri="{FF2B5EF4-FFF2-40B4-BE49-F238E27FC236}">
                <a16:creationId xmlns:a16="http://schemas.microsoft.com/office/drawing/2014/main" id="{87E127BD-6EE8-31A4-93DF-86F16F84121F}"/>
              </a:ext>
            </a:extLst>
          </p:cNvPr>
          <p:cNvGrpSpPr/>
          <p:nvPr/>
        </p:nvGrpSpPr>
        <p:grpSpPr>
          <a:xfrm>
            <a:off x="9669788" y="2271504"/>
            <a:ext cx="4754880" cy="9906000"/>
            <a:chOff x="10390256" y="5799244"/>
            <a:chExt cx="3840480" cy="7620000"/>
          </a:xfrm>
          <a:solidFill>
            <a:schemeClr val="accent2"/>
          </a:solidFill>
          <a:effectLst/>
        </p:grpSpPr>
        <p:sp>
          <p:nvSpPr>
            <p:cNvPr id="58" name="Rectangle 57">
              <a:extLst>
                <a:ext uri="{FF2B5EF4-FFF2-40B4-BE49-F238E27FC236}">
                  <a16:creationId xmlns:a16="http://schemas.microsoft.com/office/drawing/2014/main" id="{B915C5BF-AD45-74FA-521B-03F270C466AB}"/>
                </a:ext>
              </a:extLst>
            </p:cNvPr>
            <p:cNvSpPr/>
            <p:nvPr/>
          </p:nvSpPr>
          <p:spPr>
            <a:xfrm>
              <a:off x="10390256" y="5799244"/>
              <a:ext cx="3840480" cy="762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oboto Light" panose="02000000000000000000" pitchFamily="2" charset="0"/>
                  <a:ea typeface="Source Sans Pro Light" panose="020B0403030403020204" pitchFamily="34" charset="0"/>
                </a:rPr>
                <a:t> </a:t>
              </a:r>
              <a:endParaRPr lang="ru-RU" sz="2000" dirty="0">
                <a:latin typeface="Source Sans Pro Light" panose="020B0403030403020204" pitchFamily="34" charset="0"/>
                <a:ea typeface="Source Sans Pro Light" panose="020B0403030403020204" pitchFamily="34" charset="0"/>
              </a:endParaRPr>
            </a:p>
          </p:txBody>
        </p:sp>
        <p:sp>
          <p:nvSpPr>
            <p:cNvPr id="69" name="Rectangle 68">
              <a:extLst>
                <a:ext uri="{FF2B5EF4-FFF2-40B4-BE49-F238E27FC236}">
                  <a16:creationId xmlns:a16="http://schemas.microsoft.com/office/drawing/2014/main" id="{E0DF2B52-9785-0BFF-6735-F75EF6AD5B2B}"/>
                </a:ext>
              </a:extLst>
            </p:cNvPr>
            <p:cNvSpPr/>
            <p:nvPr/>
          </p:nvSpPr>
          <p:spPr>
            <a:xfrm>
              <a:off x="10434856" y="8297794"/>
              <a:ext cx="3674489" cy="2291258"/>
            </a:xfrm>
            <a:prstGeom prst="rect">
              <a:avLst/>
            </a:prstGeom>
            <a:grpFill/>
          </p:spPr>
          <p:txBody>
            <a:bodyPr wrap="square">
              <a:spAutoFit/>
            </a:bodyPr>
            <a:lstStyle/>
            <a:p>
              <a:pPr algn="ctr">
                <a:lnSpc>
                  <a:spcPts val="3650"/>
                </a:lnSpc>
              </a:pPr>
              <a:r>
                <a:rPr lang="en-US" sz="4400" cap="all" dirty="0">
                  <a:latin typeface="Poppins SemiBold" pitchFamily="2" charset="77"/>
                  <a:ea typeface="Roboto Light" panose="02000000000000000000" pitchFamily="2" charset="0"/>
                  <a:cs typeface="Poppins SemiBold" pitchFamily="2" charset="77"/>
                </a:rPr>
                <a:t>Impact might not be amplified with </a:t>
              </a:r>
              <a:r>
                <a:rPr lang="en-US" sz="4400" u="sng" cap="all" dirty="0">
                  <a:latin typeface="Poppins SemiBold" pitchFamily="2" charset="77"/>
                  <a:ea typeface="Roboto Light" panose="02000000000000000000" pitchFamily="2" charset="0"/>
                  <a:cs typeface="Poppins SemiBold" pitchFamily="2" charset="77"/>
                </a:rPr>
                <a:t>already well served populations</a:t>
              </a:r>
            </a:p>
          </p:txBody>
        </p:sp>
      </p:grpSp>
      <p:grpSp>
        <p:nvGrpSpPr>
          <p:cNvPr id="6" name="Group 5">
            <a:extLst>
              <a:ext uri="{FF2B5EF4-FFF2-40B4-BE49-F238E27FC236}">
                <a16:creationId xmlns:a16="http://schemas.microsoft.com/office/drawing/2014/main" id="{FCF526BC-EE2E-5818-F77F-48EF53CE828E}"/>
              </a:ext>
            </a:extLst>
          </p:cNvPr>
          <p:cNvGrpSpPr/>
          <p:nvPr/>
        </p:nvGrpSpPr>
        <p:grpSpPr>
          <a:xfrm>
            <a:off x="14539792" y="2250722"/>
            <a:ext cx="4754880" cy="9906000"/>
            <a:chOff x="14639812" y="5799244"/>
            <a:chExt cx="3840480" cy="7620000"/>
          </a:xfrm>
          <a:solidFill>
            <a:schemeClr val="accent1"/>
          </a:solidFill>
          <a:effectLst/>
        </p:grpSpPr>
        <p:sp>
          <p:nvSpPr>
            <p:cNvPr id="59" name="Rectangle 58">
              <a:extLst>
                <a:ext uri="{FF2B5EF4-FFF2-40B4-BE49-F238E27FC236}">
                  <a16:creationId xmlns:a16="http://schemas.microsoft.com/office/drawing/2014/main" id="{091F9AB6-E392-4D2D-0F2A-12FDB7FA5D38}"/>
                </a:ext>
              </a:extLst>
            </p:cNvPr>
            <p:cNvSpPr/>
            <p:nvPr/>
          </p:nvSpPr>
          <p:spPr>
            <a:xfrm>
              <a:off x="14639812" y="5799244"/>
              <a:ext cx="3840480" cy="762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oboto Light" panose="02000000000000000000" pitchFamily="2" charset="0"/>
                  <a:ea typeface="Source Sans Pro Light" panose="020B0403030403020204" pitchFamily="34" charset="0"/>
                </a:rPr>
                <a:t> </a:t>
              </a:r>
              <a:endParaRPr lang="ru-RU" sz="2000" dirty="0">
                <a:latin typeface="Source Sans Pro Light" panose="020B0403030403020204" pitchFamily="34" charset="0"/>
                <a:ea typeface="Source Sans Pro Light" panose="020B0403030403020204" pitchFamily="34" charset="0"/>
              </a:endParaRPr>
            </a:p>
          </p:txBody>
        </p:sp>
        <p:sp>
          <p:nvSpPr>
            <p:cNvPr id="70" name="Rectangle 69">
              <a:extLst>
                <a:ext uri="{FF2B5EF4-FFF2-40B4-BE49-F238E27FC236}">
                  <a16:creationId xmlns:a16="http://schemas.microsoft.com/office/drawing/2014/main" id="{B5A1030D-F88E-7A76-C2A1-6F141E75748D}"/>
                </a:ext>
              </a:extLst>
            </p:cNvPr>
            <p:cNvSpPr/>
            <p:nvPr/>
          </p:nvSpPr>
          <p:spPr>
            <a:xfrm>
              <a:off x="14696170" y="8284279"/>
              <a:ext cx="3690831" cy="3021242"/>
            </a:xfrm>
            <a:prstGeom prst="rect">
              <a:avLst/>
            </a:prstGeom>
            <a:grpFill/>
          </p:spPr>
          <p:txBody>
            <a:bodyPr wrap="square">
              <a:spAutoFit/>
            </a:bodyPr>
            <a:lstStyle/>
            <a:p>
              <a:pPr algn="ctr">
                <a:lnSpc>
                  <a:spcPts val="3650"/>
                </a:lnSpc>
              </a:pPr>
              <a:r>
                <a:rPr lang="en-US" sz="4400" u="sng" cap="all" dirty="0">
                  <a:latin typeface="Poppins SemiBold" pitchFamily="2" charset="77"/>
                  <a:ea typeface="Roboto Light" panose="02000000000000000000" pitchFamily="2" charset="0"/>
                  <a:cs typeface="Poppins SemiBold" pitchFamily="2" charset="77"/>
                </a:rPr>
                <a:t>UNMARRIED ADOLESCENT POPULATIONS </a:t>
              </a:r>
              <a:r>
                <a:rPr lang="en-US" sz="4400" cap="all" dirty="0">
                  <a:latin typeface="Poppins SemiBold" pitchFamily="2" charset="77"/>
                  <a:ea typeface="Roboto Light" panose="02000000000000000000" pitchFamily="2" charset="0"/>
                  <a:cs typeface="Poppins SemiBold" pitchFamily="2" charset="77"/>
                </a:rPr>
                <a:t>WHO DON’T HAVE IMMEDIATE NEED PRESENT COMPLEXITIES</a:t>
              </a:r>
            </a:p>
          </p:txBody>
        </p:sp>
      </p:grpSp>
      <p:grpSp>
        <p:nvGrpSpPr>
          <p:cNvPr id="3" name="Group 2">
            <a:extLst>
              <a:ext uri="{FF2B5EF4-FFF2-40B4-BE49-F238E27FC236}">
                <a16:creationId xmlns:a16="http://schemas.microsoft.com/office/drawing/2014/main" id="{6302BA5F-8A16-B272-E308-C731E79A32AE}"/>
              </a:ext>
            </a:extLst>
          </p:cNvPr>
          <p:cNvGrpSpPr/>
          <p:nvPr/>
        </p:nvGrpSpPr>
        <p:grpSpPr>
          <a:xfrm>
            <a:off x="-76200" y="2286000"/>
            <a:ext cx="4754880" cy="9906000"/>
            <a:chOff x="1684271" y="5799244"/>
            <a:chExt cx="3840480" cy="7620000"/>
          </a:xfrm>
          <a:solidFill>
            <a:schemeClr val="accent3"/>
          </a:solidFill>
          <a:effectLst/>
        </p:grpSpPr>
        <p:sp>
          <p:nvSpPr>
            <p:cNvPr id="60" name="Rectangle 59">
              <a:extLst>
                <a:ext uri="{FF2B5EF4-FFF2-40B4-BE49-F238E27FC236}">
                  <a16:creationId xmlns:a16="http://schemas.microsoft.com/office/drawing/2014/main" id="{3778711C-4859-AE4F-01C0-B78AB2808EEA}"/>
                </a:ext>
              </a:extLst>
            </p:cNvPr>
            <p:cNvSpPr/>
            <p:nvPr/>
          </p:nvSpPr>
          <p:spPr>
            <a:xfrm>
              <a:off x="1684271" y="5799244"/>
              <a:ext cx="3840480" cy="762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oboto Light" panose="02000000000000000000" pitchFamily="2" charset="0"/>
                  <a:ea typeface="Source Sans Pro Light" panose="020B0403030403020204" pitchFamily="34" charset="0"/>
                </a:rPr>
                <a:t> </a:t>
              </a:r>
              <a:endParaRPr lang="ru-RU" sz="2000" dirty="0">
                <a:latin typeface="Source Sans Pro Light" panose="020B0403030403020204" pitchFamily="34" charset="0"/>
                <a:ea typeface="Source Sans Pro Light" panose="020B0403030403020204" pitchFamily="34" charset="0"/>
              </a:endParaRPr>
            </a:p>
          </p:txBody>
        </p:sp>
        <p:sp>
          <p:nvSpPr>
            <p:cNvPr id="63" name="Rectangle 62">
              <a:extLst>
                <a:ext uri="{FF2B5EF4-FFF2-40B4-BE49-F238E27FC236}">
                  <a16:creationId xmlns:a16="http://schemas.microsoft.com/office/drawing/2014/main" id="{A193015C-78C9-BFB3-3204-9B85DA4E9467}"/>
                </a:ext>
              </a:extLst>
            </p:cNvPr>
            <p:cNvSpPr/>
            <p:nvPr/>
          </p:nvSpPr>
          <p:spPr>
            <a:xfrm>
              <a:off x="1738061" y="8284279"/>
              <a:ext cx="3773111" cy="3021242"/>
            </a:xfrm>
            <a:prstGeom prst="rect">
              <a:avLst/>
            </a:prstGeom>
            <a:grpFill/>
          </p:spPr>
          <p:txBody>
            <a:bodyPr wrap="square">
              <a:spAutoFit/>
            </a:bodyPr>
            <a:lstStyle/>
            <a:p>
              <a:pPr algn="ctr">
                <a:lnSpc>
                  <a:spcPts val="3650"/>
                </a:lnSpc>
              </a:pPr>
              <a:r>
                <a:rPr lang="en-US" sz="4400" u="sng" cap="all" dirty="0">
                  <a:latin typeface="Poppins SemiBold" pitchFamily="2" charset="77"/>
                  <a:ea typeface="Roboto Light" panose="02000000000000000000" pitchFamily="2" charset="0"/>
                  <a:cs typeface="Poppins SemiBold" pitchFamily="2" charset="77"/>
                </a:rPr>
                <a:t>MESSAGES AROUND GOALS </a:t>
              </a:r>
              <a:r>
                <a:rPr lang="en-US" sz="4400" cap="all" dirty="0">
                  <a:latin typeface="Poppins SemiBold" pitchFamily="2" charset="77"/>
                  <a:ea typeface="Roboto Light" panose="02000000000000000000" pitchFamily="2" charset="0"/>
                  <a:cs typeface="Poppins SemiBold" pitchFamily="2" charset="77"/>
                </a:rPr>
                <a:t>PROVIDE CRITICAL LINKS BETWEEN ECONOMIC ACTIVITY AND </a:t>
              </a:r>
              <a:r>
                <a:rPr lang="en-US" sz="4400" cap="all" dirty="0" err="1">
                  <a:latin typeface="Poppins SemiBold" pitchFamily="2" charset="77"/>
                  <a:ea typeface="Roboto Light" panose="02000000000000000000" pitchFamily="2" charset="0"/>
                  <a:cs typeface="Poppins SemiBold" pitchFamily="2" charset="77"/>
                </a:rPr>
                <a:t>srh</a:t>
              </a:r>
              <a:endParaRPr lang="en-US" sz="4400" cap="all" dirty="0">
                <a:latin typeface="Poppins SemiBold" pitchFamily="2" charset="77"/>
                <a:ea typeface="Roboto Light" panose="02000000000000000000" pitchFamily="2" charset="0"/>
                <a:cs typeface="Poppins SemiBold" pitchFamily="2" charset="77"/>
              </a:endParaRPr>
            </a:p>
          </p:txBody>
        </p:sp>
      </p:grpSp>
      <p:grpSp>
        <p:nvGrpSpPr>
          <p:cNvPr id="7" name="Group 6">
            <a:extLst>
              <a:ext uri="{FF2B5EF4-FFF2-40B4-BE49-F238E27FC236}">
                <a16:creationId xmlns:a16="http://schemas.microsoft.com/office/drawing/2014/main" id="{B95CE527-4A03-7B34-43D7-3875B16DD6D3}"/>
              </a:ext>
            </a:extLst>
          </p:cNvPr>
          <p:cNvGrpSpPr/>
          <p:nvPr/>
        </p:nvGrpSpPr>
        <p:grpSpPr>
          <a:xfrm>
            <a:off x="19434144" y="2271504"/>
            <a:ext cx="4754880" cy="9906000"/>
            <a:chOff x="19006283" y="5799244"/>
            <a:chExt cx="3840480" cy="7620000"/>
          </a:xfrm>
          <a:solidFill>
            <a:schemeClr val="accent4"/>
          </a:solidFill>
          <a:effectLst/>
        </p:grpSpPr>
        <p:sp>
          <p:nvSpPr>
            <p:cNvPr id="61" name="Rectangle 60">
              <a:extLst>
                <a:ext uri="{FF2B5EF4-FFF2-40B4-BE49-F238E27FC236}">
                  <a16:creationId xmlns:a16="http://schemas.microsoft.com/office/drawing/2014/main" id="{404A91D9-D54A-E5F7-6097-1FA0D1D76FC7}"/>
                </a:ext>
              </a:extLst>
            </p:cNvPr>
            <p:cNvSpPr/>
            <p:nvPr/>
          </p:nvSpPr>
          <p:spPr>
            <a:xfrm>
              <a:off x="19006283" y="5799244"/>
              <a:ext cx="3840480" cy="762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oboto Light" panose="02000000000000000000" pitchFamily="2" charset="0"/>
                  <a:ea typeface="Source Sans Pro Light" panose="020B0403030403020204" pitchFamily="34" charset="0"/>
                </a:rPr>
                <a:t> </a:t>
              </a:r>
              <a:endParaRPr lang="ru-RU" sz="2000" dirty="0">
                <a:latin typeface="Source Sans Pro Light" panose="020B0403030403020204" pitchFamily="34" charset="0"/>
                <a:ea typeface="Source Sans Pro Light" panose="020B0403030403020204" pitchFamily="34" charset="0"/>
              </a:endParaRPr>
            </a:p>
          </p:txBody>
        </p:sp>
        <p:sp>
          <p:nvSpPr>
            <p:cNvPr id="71" name="Rectangle 70">
              <a:extLst>
                <a:ext uri="{FF2B5EF4-FFF2-40B4-BE49-F238E27FC236}">
                  <a16:creationId xmlns:a16="http://schemas.microsoft.com/office/drawing/2014/main" id="{7C3963DF-9CB8-5D8F-143E-D3F4010A13CF}"/>
                </a:ext>
              </a:extLst>
            </p:cNvPr>
            <p:cNvSpPr/>
            <p:nvPr/>
          </p:nvSpPr>
          <p:spPr>
            <a:xfrm>
              <a:off x="19204427" y="8268293"/>
              <a:ext cx="3615178" cy="3021242"/>
            </a:xfrm>
            <a:prstGeom prst="rect">
              <a:avLst/>
            </a:prstGeom>
            <a:grpFill/>
          </p:spPr>
          <p:txBody>
            <a:bodyPr wrap="square">
              <a:spAutoFit/>
            </a:bodyPr>
            <a:lstStyle/>
            <a:p>
              <a:pPr algn="ctr">
                <a:lnSpc>
                  <a:spcPts val="3650"/>
                </a:lnSpc>
              </a:pPr>
              <a:r>
                <a:rPr lang="en-US" sz="4400" cap="all" dirty="0">
                  <a:latin typeface="Poppins SemiBold" pitchFamily="2" charset="77"/>
                  <a:ea typeface="Roboto Light" panose="02000000000000000000" pitchFamily="2" charset="0"/>
                  <a:cs typeface="Poppins SemiBold" pitchFamily="2" charset="77"/>
                </a:rPr>
                <a:t>Current use may not be the best indicator of success vs. other </a:t>
              </a:r>
              <a:r>
                <a:rPr lang="en-US" sz="4400" u="sng" cap="all" dirty="0">
                  <a:latin typeface="Poppins SemiBold" pitchFamily="2" charset="77"/>
                  <a:ea typeface="Roboto Light" panose="02000000000000000000" pitchFamily="2" charset="0"/>
                  <a:cs typeface="Poppins SemiBold" pitchFamily="2" charset="77"/>
                </a:rPr>
                <a:t>intermediary outcomes</a:t>
              </a:r>
            </a:p>
          </p:txBody>
        </p:sp>
      </p:grpSp>
      <p:pic>
        <p:nvPicPr>
          <p:cNvPr id="34" name="Graphic 33" descr="Aspiration with solid fill">
            <a:extLst>
              <a:ext uri="{FF2B5EF4-FFF2-40B4-BE49-F238E27FC236}">
                <a16:creationId xmlns:a16="http://schemas.microsoft.com/office/drawing/2014/main" id="{04475A30-CCA7-07F4-561D-DAB26B5F35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89451" y="2980300"/>
            <a:ext cx="1841946" cy="1841946"/>
          </a:xfrm>
          <a:prstGeom prst="rect">
            <a:avLst/>
          </a:prstGeom>
        </p:spPr>
      </p:pic>
      <p:pic>
        <p:nvPicPr>
          <p:cNvPr id="45" name="Graphic 44" descr="Add with solid fill">
            <a:extLst>
              <a:ext uri="{FF2B5EF4-FFF2-40B4-BE49-F238E27FC236}">
                <a16:creationId xmlns:a16="http://schemas.microsoft.com/office/drawing/2014/main" id="{683D8CED-935C-FD0F-4EEE-A3047707F38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00800" y="3188584"/>
            <a:ext cx="1362052" cy="1362052"/>
          </a:xfrm>
          <a:prstGeom prst="rect">
            <a:avLst/>
          </a:prstGeom>
        </p:spPr>
      </p:pic>
      <p:pic>
        <p:nvPicPr>
          <p:cNvPr id="47" name="Graphic 46" descr="Exponential Graph with solid fill">
            <a:extLst>
              <a:ext uri="{FF2B5EF4-FFF2-40B4-BE49-F238E27FC236}">
                <a16:creationId xmlns:a16="http://schemas.microsoft.com/office/drawing/2014/main" id="{B110ACB2-308D-5621-C14B-359F4D95866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191122" y="3044151"/>
            <a:ext cx="1581207" cy="1581207"/>
          </a:xfrm>
          <a:prstGeom prst="rect">
            <a:avLst/>
          </a:prstGeom>
        </p:spPr>
      </p:pic>
      <p:pic>
        <p:nvPicPr>
          <p:cNvPr id="49" name="Graphic 48" descr="Thought with solid fill">
            <a:extLst>
              <a:ext uri="{FF2B5EF4-FFF2-40B4-BE49-F238E27FC236}">
                <a16:creationId xmlns:a16="http://schemas.microsoft.com/office/drawing/2014/main" id="{73CA50DB-261A-D473-B069-91F9EEACEEC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6188346" y="3115842"/>
            <a:ext cx="1434794" cy="1434794"/>
          </a:xfrm>
          <a:prstGeom prst="rect">
            <a:avLst/>
          </a:prstGeom>
        </p:spPr>
      </p:pic>
      <p:pic>
        <p:nvPicPr>
          <p:cNvPr id="51" name="Graphic 50" descr="Checklist with solid fill">
            <a:extLst>
              <a:ext uri="{FF2B5EF4-FFF2-40B4-BE49-F238E27FC236}">
                <a16:creationId xmlns:a16="http://schemas.microsoft.com/office/drawing/2014/main" id="{23F9EE01-6D0A-E626-EC1A-FF6F6A52221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107400" y="3115842"/>
            <a:ext cx="1453844" cy="1453844"/>
          </a:xfrm>
          <a:prstGeom prst="rect">
            <a:avLst/>
          </a:prstGeom>
        </p:spPr>
      </p:pic>
    </p:spTree>
    <p:extLst>
      <p:ext uri="{BB962C8B-B14F-4D97-AF65-F5344CB8AC3E}">
        <p14:creationId xmlns:p14="http://schemas.microsoft.com/office/powerpoint/2010/main" val="161647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599FC-5699-F19E-6BE2-AAFA33B2C004}"/>
              </a:ext>
            </a:extLst>
          </p:cNvPr>
          <p:cNvSpPr/>
          <p:nvPr/>
        </p:nvSpPr>
        <p:spPr>
          <a:xfrm>
            <a:off x="0" y="3068"/>
            <a:ext cx="24612600" cy="13944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ounded Rectangular Callout 25">
            <a:extLst>
              <a:ext uri="{FF2B5EF4-FFF2-40B4-BE49-F238E27FC236}">
                <a16:creationId xmlns:a16="http://schemas.microsoft.com/office/drawing/2014/main" id="{430B6DA6-1E1B-AF60-27F7-C27C45521968}"/>
              </a:ext>
            </a:extLst>
          </p:cNvPr>
          <p:cNvSpPr/>
          <p:nvPr/>
        </p:nvSpPr>
        <p:spPr>
          <a:xfrm>
            <a:off x="4876800" y="3954483"/>
            <a:ext cx="7104835" cy="4195948"/>
          </a:xfrm>
          <a:prstGeom prst="wedgeRoundRect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27">
            <a:extLst>
              <a:ext uri="{FF2B5EF4-FFF2-40B4-BE49-F238E27FC236}">
                <a16:creationId xmlns:a16="http://schemas.microsoft.com/office/drawing/2014/main" id="{E7456409-7C2D-AC92-C09F-A93EFC3B9EF4}"/>
              </a:ext>
            </a:extLst>
          </p:cNvPr>
          <p:cNvSpPr/>
          <p:nvPr/>
        </p:nvSpPr>
        <p:spPr>
          <a:xfrm>
            <a:off x="8979592" y="6576951"/>
            <a:ext cx="6704562" cy="4091049"/>
          </a:xfrm>
          <a:prstGeom prst="wedgeRoundRect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ular Callout 28">
            <a:extLst>
              <a:ext uri="{FF2B5EF4-FFF2-40B4-BE49-F238E27FC236}">
                <a16:creationId xmlns:a16="http://schemas.microsoft.com/office/drawing/2014/main" id="{6480ACEB-6BA7-0A97-CB63-582850E1C5C9}"/>
              </a:ext>
            </a:extLst>
          </p:cNvPr>
          <p:cNvSpPr/>
          <p:nvPr/>
        </p:nvSpPr>
        <p:spPr>
          <a:xfrm flipH="1">
            <a:off x="12649200" y="2590800"/>
            <a:ext cx="9284578" cy="5094429"/>
          </a:xfrm>
          <a:prstGeom prst="wedgeRoundRectCallou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D4E966-C6BF-41CE-B888-BE6D09B5ABF4}"/>
              </a:ext>
            </a:extLst>
          </p:cNvPr>
          <p:cNvSpPr/>
          <p:nvPr/>
        </p:nvSpPr>
        <p:spPr>
          <a:xfrm>
            <a:off x="12649200" y="4302127"/>
            <a:ext cx="9506469" cy="1569660"/>
          </a:xfrm>
          <a:prstGeom prst="rect">
            <a:avLst/>
          </a:prstGeom>
        </p:spPr>
        <p:txBody>
          <a:bodyPr wrap="square">
            <a:spAutoFit/>
          </a:bodyPr>
          <a:lstStyle/>
          <a:p>
            <a:pPr algn="ctr"/>
            <a:r>
              <a:rPr lang="en-US" sz="9600" b="1" dirty="0">
                <a:latin typeface="Poppins" pitchFamily="2" charset="77"/>
                <a:ea typeface="Roboto Light" charset="0"/>
                <a:cs typeface="Poppins" pitchFamily="2" charset="77"/>
              </a:rPr>
              <a:t>THANK YOU</a:t>
            </a:r>
            <a:endParaRPr lang="ru-RU" sz="9600" b="1" dirty="0">
              <a:latin typeface="Roboto Light" charset="0"/>
              <a:ea typeface="Roboto Light" charset="0"/>
              <a:cs typeface="Poppins" pitchFamily="2" charset="77"/>
            </a:endParaRPr>
          </a:p>
        </p:txBody>
      </p:sp>
      <p:pic>
        <p:nvPicPr>
          <p:cNvPr id="30" name="Picture 29">
            <a:extLst>
              <a:ext uri="{FF2B5EF4-FFF2-40B4-BE49-F238E27FC236}">
                <a16:creationId xmlns:a16="http://schemas.microsoft.com/office/drawing/2014/main" id="{A971B045-4CC7-DFC8-B190-BA544F9B1698}"/>
              </a:ext>
            </a:extLst>
          </p:cNvPr>
          <p:cNvPicPr>
            <a:picLocks noChangeAspect="1"/>
          </p:cNvPicPr>
          <p:nvPr/>
        </p:nvPicPr>
        <p:blipFill>
          <a:blip r:embed="rId3"/>
          <a:stretch>
            <a:fillRect/>
          </a:stretch>
        </p:blipFill>
        <p:spPr>
          <a:xfrm>
            <a:off x="685800" y="457199"/>
            <a:ext cx="1524000" cy="1422401"/>
          </a:xfrm>
          <a:prstGeom prst="rect">
            <a:avLst/>
          </a:prstGeom>
        </p:spPr>
      </p:pic>
    </p:spTree>
    <p:extLst>
      <p:ext uri="{BB962C8B-B14F-4D97-AF65-F5344CB8AC3E}">
        <p14:creationId xmlns:p14="http://schemas.microsoft.com/office/powerpoint/2010/main" val="1936361372"/>
      </p:ext>
    </p:extLst>
  </p:cSld>
  <p:clrMapOvr>
    <a:masterClrMapping/>
  </p:clrMapOvr>
</p:sld>
</file>

<file path=ppt/theme/theme1.xml><?xml version="1.0" encoding="utf-8"?>
<a:theme xmlns:a="http://schemas.openxmlformats.org/drawingml/2006/main" name="PSI 50th">
  <a:themeElements>
    <a:clrScheme name="PSI Brand 1">
      <a:dk1>
        <a:srgbClr val="000000"/>
      </a:dk1>
      <a:lt1>
        <a:srgbClr val="FFFFFF"/>
      </a:lt1>
      <a:dk2>
        <a:srgbClr val="000000"/>
      </a:dk2>
      <a:lt2>
        <a:srgbClr val="FFFFFF"/>
      </a:lt2>
      <a:accent1>
        <a:srgbClr val="F36E20"/>
      </a:accent1>
      <a:accent2>
        <a:srgbClr val="FFF35C"/>
      </a:accent2>
      <a:accent3>
        <a:srgbClr val="EE4799"/>
      </a:accent3>
      <a:accent4>
        <a:srgbClr val="00AC68"/>
      </a:accent4>
      <a:accent5>
        <a:srgbClr val="8EC8C8"/>
      </a:accent5>
      <a:accent6>
        <a:srgbClr val="70517F"/>
      </a:accent6>
      <a:hlink>
        <a:srgbClr val="0563C1"/>
      </a:hlink>
      <a:folHlink>
        <a:srgbClr val="C04F8D"/>
      </a:folHlink>
    </a:clrScheme>
    <a:fontScheme name="PSI 50th Fonts">
      <a:majorFont>
        <a:latin typeface="Poppins"/>
        <a:ea typeface="Roboto Black"/>
        <a:cs typeface=""/>
      </a:majorFont>
      <a:minorFont>
        <a:latin typeface="Roboto Light"/>
        <a:ea typeface="Robot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FP22 PPT Template" id="{DD475B6C-11D4-864D-A399-D1AFE52560EF}" vid="{EE5802B9-82C2-1743-BC09-53C7BFEFD7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b04e3bf-eb77-48e0-9993-e01b67b1c33a" xsi:nil="true"/>
    <lcf76f155ced4ddcb4097134ff3c332f xmlns="a61ac17d-acd7-4541-bae9-b373390ade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E08CC696184A4EAF1EC7095BAD2AA1" ma:contentTypeVersion="19" ma:contentTypeDescription="Create a new document." ma:contentTypeScope="" ma:versionID="b4bbd7e41f808a8fcf2da1ed19a8a1f5">
  <xsd:schema xmlns:xsd="http://www.w3.org/2001/XMLSchema" xmlns:xs="http://www.w3.org/2001/XMLSchema" xmlns:p="http://schemas.microsoft.com/office/2006/metadata/properties" xmlns:ns2="a61ac17d-acd7-4541-bae9-b373390ade19" xmlns:ns3="4c809d59-d92c-4eeb-8e61-f697f9bbde70" xmlns:ns4="2b04e3bf-eb77-48e0-9993-e01b67b1c33a" targetNamespace="http://schemas.microsoft.com/office/2006/metadata/properties" ma:root="true" ma:fieldsID="b1aa8391d95b9a8d443ab1db47ccaed4" ns2:_="" ns3:_="" ns4:_="">
    <xsd:import namespace="a61ac17d-acd7-4541-bae9-b373390ade19"/>
    <xsd:import namespace="4c809d59-d92c-4eeb-8e61-f697f9bbde70"/>
    <xsd:import namespace="2b04e3bf-eb77-48e0-9993-e01b67b1c3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ac17d-acd7-4541-bae9-b373390ad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be66e25-6253-4f8b-9755-5684a1ad78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09d59-d92c-4eeb-8e61-f697f9bbde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4e3bf-eb77-48e0-9993-e01b67b1c33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aa3cf98-e111-4e77-b6fe-f4731449b4e9}" ma:internalName="TaxCatchAll" ma:showField="CatchAllData" ma:web="4c809d59-d92c-4eeb-8e61-f697f9bbd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31801-532B-4E85-8BA0-D0F03C7A4EBC}">
  <ds:schemaRefs>
    <ds:schemaRef ds:uri="http://schemas.microsoft.com/sharepoint/v3/contenttype/forms"/>
  </ds:schemaRefs>
</ds:datastoreItem>
</file>

<file path=customXml/itemProps2.xml><?xml version="1.0" encoding="utf-8"?>
<ds:datastoreItem xmlns:ds="http://schemas.openxmlformats.org/officeDocument/2006/customXml" ds:itemID="{D73D2A0E-9781-41B0-BBC6-7FB6676C36F2}">
  <ds:schemaRefs>
    <ds:schemaRef ds:uri="2b04e3bf-eb77-48e0-9993-e01b67b1c33a"/>
    <ds:schemaRef ds:uri="http://schemas.microsoft.com/office/2006/documentManagement/types"/>
    <ds:schemaRef ds:uri="http://schemas.openxmlformats.org/package/2006/metadata/core-properties"/>
    <ds:schemaRef ds:uri="http://schemas.microsoft.com/sharepoint/v3"/>
    <ds:schemaRef ds:uri="http://www.w3.org/XML/1998/namespace"/>
    <ds:schemaRef ds:uri="3aa9328c-48ae-4ee5-ab65-9b3e637e518b"/>
    <ds:schemaRef ds:uri="0cd239cf-7460-4f2a-a627-cab86155b60f"/>
    <ds:schemaRef ds:uri="http://purl.org/dc/terms/"/>
    <ds:schemaRef ds:uri="http://purl.org/dc/elements/1.1/"/>
    <ds:schemaRef ds:uri="http://schemas.microsoft.com/office/infopath/2007/PartnerControls"/>
    <ds:schemaRef ds:uri="http://schemas.microsoft.com/office/2006/metadata/properties"/>
    <ds:schemaRef ds:uri="http://purl.org/dc/dcmitype/"/>
    <ds:schemaRef ds:uri="a61ac17d-acd7-4541-bae9-b373390ade19"/>
  </ds:schemaRefs>
</ds:datastoreItem>
</file>

<file path=customXml/itemProps3.xml><?xml version="1.0" encoding="utf-8"?>
<ds:datastoreItem xmlns:ds="http://schemas.openxmlformats.org/officeDocument/2006/customXml" ds:itemID="{31EC0A4E-C878-40B2-B03F-3E638D60C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ac17d-acd7-4541-bae9-b373390ade19"/>
    <ds:schemaRef ds:uri="4c809d59-d92c-4eeb-8e61-f697f9bbde70"/>
    <ds:schemaRef ds:uri="2b04e3bf-eb77-48e0-9993-e01b67b1c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6148</TotalTime>
  <Words>990</Words>
  <Application>Microsoft Office PowerPoint</Application>
  <PresentationFormat>Custom</PresentationFormat>
  <Paragraphs>65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PSI 50th</vt:lpstr>
      <vt:lpstr>PowerPoint Presentation</vt:lpstr>
      <vt:lpstr>PowerPoint Presentation</vt:lpstr>
      <vt:lpstr>PowerPoint Presentation</vt:lpstr>
      <vt:lpstr>FINDINGS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 Ortega-Lambert</dc:creator>
  <cp:lastModifiedBy>Meghan Cutherell</cp:lastModifiedBy>
  <cp:revision>4</cp:revision>
  <cp:lastPrinted>2020-02-27T21:40:53Z</cp:lastPrinted>
  <dcterms:created xsi:type="dcterms:W3CDTF">2025-09-09T19:20:44Z</dcterms:created>
  <dcterms:modified xsi:type="dcterms:W3CDTF">2026-04-15T11:18:10Z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0x0101007DE08CC696184A4EAF1EC7095BAD2AA1</vt:lpwstr>
  </property>
  <property fmtid="{D5CDD505-2E9C-101B-9397-08002B2CF9AE}" pid="3" name="MediaServiceImageTags">
    <vt:lpwstr/>
  </property>
</Properties>
</file>