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  <p:sldId id="262" r:id="rId6"/>
    <p:sldId id="261" r:id="rId7"/>
    <p:sldId id="264" r:id="rId8"/>
    <p:sldId id="265" r:id="rId9"/>
    <p:sldId id="263" r:id="rId10"/>
    <p:sldId id="259" r:id="rId11"/>
  </p:sldIdLst>
  <p:sldSz cx="15125700" cy="10693400"/>
  <p:notesSz cx="10693400" cy="15125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036" userDrawn="1">
          <p15:clr>
            <a:srgbClr val="A4A3A4"/>
          </p15:clr>
        </p15:guide>
        <p15:guide id="2" pos="3055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F128E1F-6201-8A1E-1A85-EDCC602E2CFE}" name="Aliyu Abdulaziz Aliyu" initials="AA" userId="S::aaliyu_sfhnigeria.org#ext#@psiorg.onmicrosoft.com::c2b44210-3207-4cf1-9cb3-f809f534a51b" providerId="AD"/>
  <p188:author id="{33D2FB32-FB58-4C37-39CD-2F5E114658DE}" name="Abednego Musau" initials="AM" userId="S::amusau@psi.org::3bd0e0f3-3202-45c6-b544-f3477ff2403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9C"/>
    <a:srgbClr val="2C2F80"/>
    <a:srgbClr val="000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946C98-3BDE-1A6A-F83A-CD58B9118FBC}" v="11" dt="2026-04-03T18:50:03.84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036"/>
        <p:guide pos="3055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psiorg-my.sharepoint.com/personal/amusau_psi_org/Documents/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sz="2400">
                <a:solidFill>
                  <a:schemeClr val="bg1"/>
                </a:solidFill>
              </a:rPr>
              <a:t>Differential</a:t>
            </a:r>
            <a:r>
              <a:rPr lang="en-US" sz="2000">
                <a:solidFill>
                  <a:schemeClr val="bg1"/>
                </a:solidFill>
              </a:rPr>
              <a:t> Impact</a:t>
            </a:r>
          </a:p>
        </c:rich>
      </c:tx>
      <c:overlay val="0"/>
      <c:spPr>
        <a:solidFill>
          <a:srgbClr val="2C2F8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Baseline</c:v>
                </c:pt>
              </c:strCache>
            </c:strRef>
          </c:tx>
          <c:spPr>
            <a:solidFill>
              <a:srgbClr val="2C2F8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Sheet4!$A$2:$A$3</c:f>
              <c:strCache>
                <c:ptCount val="2"/>
                <c:pt idx="0">
                  <c:v>Christian Pastors</c:v>
                </c:pt>
                <c:pt idx="1">
                  <c:v>Muslim Imams</c:v>
                </c:pt>
              </c:strCache>
            </c:strRef>
          </c:cat>
          <c:val>
            <c:numRef>
              <c:f>Sheet4!$B$2:$B$3</c:f>
              <c:numCache>
                <c:formatCode>0.00%</c:formatCode>
                <c:ptCount val="2"/>
                <c:pt idx="0">
                  <c:v>0.42099999999999999</c:v>
                </c:pt>
                <c:pt idx="1">
                  <c:v>0.32300000000000001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F8-4725-B637-9B9FA89D3797}"/>
            </c:ext>
          </c:extLst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Gains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Sheet4!$A$2:$A$3</c:f>
              <c:strCache>
                <c:ptCount val="2"/>
                <c:pt idx="0">
                  <c:v>Christian Pastors</c:v>
                </c:pt>
                <c:pt idx="1">
                  <c:v>Muslim Imams</c:v>
                </c:pt>
              </c:strCache>
            </c:strRef>
          </c:cat>
          <c:val>
            <c:numRef>
              <c:f>Sheet4!$C$2:$C$3</c:f>
              <c:numCache>
                <c:formatCode>0.00%</c:formatCode>
                <c:ptCount val="2"/>
                <c:pt idx="0">
                  <c:v>0.34699999999999998</c:v>
                </c:pt>
                <c:pt idx="1">
                  <c:v>0.42499999999999999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F8-4725-B637-9B9FA89D379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35369968"/>
        <c:axId val="235361232"/>
      </c:barChart>
      <c:catAx>
        <c:axId val="23536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rgbClr val="2C2F80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361232"/>
        <c:crosses val="autoZero"/>
        <c:auto val="1"/>
        <c:lblAlgn val="ctr"/>
        <c:lblOffset val="100"/>
        <c:noMultiLvlLbl val="0"/>
      </c:catAx>
      <c:valAx>
        <c:axId val="235361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369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rgbClr val="2C2F8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[Book1.xlsx]Sheet1!$E$22</c:f>
              <c:strCache>
                <c:ptCount val="1"/>
                <c:pt idx="0">
                  <c:v>Preintervention</c:v>
                </c:pt>
              </c:strCache>
            </c:strRef>
          </c:tx>
          <c:spPr>
            <a:solidFill>
              <a:srgbClr val="08089C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[Book1.xlsx]Sheet1!$D$23:$D$24</c:f>
              <c:strCache>
                <c:ptCount val="2"/>
                <c:pt idx="0">
                  <c:v>Pastors </c:v>
                </c:pt>
                <c:pt idx="1">
                  <c:v>Imams</c:v>
                </c:pt>
              </c:strCache>
            </c:strRef>
          </c:cat>
          <c:val>
            <c:numRef>
              <c:f>[Book1.xlsx]Sheet1!$E$23:$E$24</c:f>
              <c:numCache>
                <c:formatCode>General</c:formatCode>
                <c:ptCount val="2"/>
                <c:pt idx="0">
                  <c:v>0.42</c:v>
                </c:pt>
                <c:pt idx="1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7C-4DFD-A47C-03B6E0259C6C}"/>
            </c:ext>
          </c:extLst>
        </c:ser>
        <c:ser>
          <c:idx val="1"/>
          <c:order val="1"/>
          <c:tx>
            <c:strRef>
              <c:f>[Book1.xlsx]Sheet1!$F$22</c:f>
              <c:strCache>
                <c:ptCount val="1"/>
                <c:pt idx="0">
                  <c:v>Post intervention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[Book1.xlsx]Sheet1!$D$23:$D$24</c:f>
              <c:strCache>
                <c:ptCount val="2"/>
                <c:pt idx="0">
                  <c:v>Pastors </c:v>
                </c:pt>
                <c:pt idx="1">
                  <c:v>Imams</c:v>
                </c:pt>
              </c:strCache>
            </c:strRef>
          </c:cat>
          <c:val>
            <c:numRef>
              <c:f>[Book1.xlsx]Sheet1!$F$23:$F$24</c:f>
              <c:numCache>
                <c:formatCode>General</c:formatCode>
                <c:ptCount val="2"/>
                <c:pt idx="0">
                  <c:v>0.77</c:v>
                </c:pt>
                <c:pt idx="1">
                  <c:v>0.745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7C-4DFD-A47C-03B6E0259C6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98400400"/>
        <c:axId val="1998410480"/>
      </c:barChart>
      <c:catAx>
        <c:axId val="199840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8410480"/>
        <c:crosses val="autoZero"/>
        <c:auto val="1"/>
        <c:lblAlgn val="ctr"/>
        <c:lblOffset val="100"/>
        <c:noMultiLvlLbl val="0"/>
      </c:catAx>
      <c:valAx>
        <c:axId val="199841048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% of</a:t>
                </a:r>
                <a:r>
                  <a:rPr lang="en-US" sz="1200" baseline="0"/>
                  <a:t> leaders with knowledge</a:t>
                </a:r>
                <a:endParaRPr lang="en-US" sz="1200"/>
              </a:p>
            </c:rich>
          </c:tx>
          <c:layout>
            <c:manualLayout>
              <c:xMode val="edge"/>
              <c:yMode val="edge"/>
              <c:x val="3.0555555555555555E-2"/>
              <c:y val="0.1163377605641522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8400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8" y="3314954"/>
            <a:ext cx="1285684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253" b="1" i="0">
                <a:solidFill>
                  <a:schemeClr val="bg1"/>
                </a:solidFill>
                <a:latin typeface="HelveticaRounded LT Std Bd"/>
                <a:cs typeface="HelveticaRounded LT Std Bd"/>
              </a:defRPr>
            </a:lvl1pPr>
          </a:lstStyle>
          <a:p>
            <a:pPr marL="17964">
              <a:spcBef>
                <a:spcPts val="28"/>
              </a:spcBef>
            </a:pPr>
            <a:r>
              <a:rPr lang="en-GB" spc="-14"/>
              <a:t>Conclusion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253" b="1" i="0">
                <a:solidFill>
                  <a:schemeClr val="bg1"/>
                </a:solidFill>
                <a:latin typeface="HelveticaRounded LT Std Bd"/>
                <a:cs typeface="HelveticaRounded LT Std Bd"/>
              </a:defRPr>
            </a:lvl1pPr>
          </a:lstStyle>
          <a:p>
            <a:pPr marL="17964">
              <a:spcBef>
                <a:spcPts val="28"/>
              </a:spcBef>
            </a:pPr>
            <a:r>
              <a:rPr lang="en-GB" spc="-14"/>
              <a:t>Conclusion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6" y="2459482"/>
            <a:ext cx="65796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253" b="1" i="0">
                <a:solidFill>
                  <a:schemeClr val="bg1"/>
                </a:solidFill>
                <a:latin typeface="HelveticaRounded LT Std Bd"/>
                <a:cs typeface="HelveticaRounded LT Std Bd"/>
              </a:defRPr>
            </a:lvl1pPr>
          </a:lstStyle>
          <a:p>
            <a:pPr marL="17964">
              <a:spcBef>
                <a:spcPts val="28"/>
              </a:spcBef>
            </a:pPr>
            <a:r>
              <a:rPr lang="en-GB" spc="-14"/>
              <a:t>Conclusion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253" b="1" i="0">
                <a:solidFill>
                  <a:schemeClr val="bg1"/>
                </a:solidFill>
                <a:latin typeface="HelveticaRounded LT Std Bd"/>
                <a:cs typeface="HelveticaRounded LT Std Bd"/>
              </a:defRPr>
            </a:lvl1pPr>
          </a:lstStyle>
          <a:p>
            <a:pPr marL="17964">
              <a:spcBef>
                <a:spcPts val="28"/>
              </a:spcBef>
            </a:pPr>
            <a:r>
              <a:rPr lang="en-GB" spc="-14"/>
              <a:t>Conclusion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253" b="1" i="0">
                <a:solidFill>
                  <a:schemeClr val="bg1"/>
                </a:solidFill>
                <a:latin typeface="HelveticaRounded LT Std Bd"/>
                <a:cs typeface="HelveticaRounded LT Std Bd"/>
              </a:defRPr>
            </a:lvl1pPr>
          </a:lstStyle>
          <a:p>
            <a:pPr marL="17964">
              <a:spcBef>
                <a:spcPts val="28"/>
              </a:spcBef>
            </a:pPr>
            <a:r>
              <a:rPr lang="en-GB" spc="-14"/>
              <a:t>Conclusion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5" y="427736"/>
            <a:ext cx="136131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422665" y="8502573"/>
            <a:ext cx="2278735" cy="5005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3" b="1" i="0">
                <a:solidFill>
                  <a:schemeClr val="bg1"/>
                </a:solidFill>
                <a:latin typeface="HelveticaRounded LT Std Bd"/>
                <a:cs typeface="HelveticaRounded LT Std Bd"/>
              </a:defRPr>
            </a:lvl1pPr>
          </a:lstStyle>
          <a:p>
            <a:pPr marL="17964">
              <a:spcBef>
                <a:spcPts val="28"/>
              </a:spcBef>
            </a:pPr>
            <a:r>
              <a:rPr lang="en-GB" spc="-14"/>
              <a:t>Conclusion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46709">
        <a:defRPr>
          <a:latin typeface="+mn-lt"/>
          <a:ea typeface="+mn-ea"/>
          <a:cs typeface="+mn-cs"/>
        </a:defRPr>
      </a:lvl2pPr>
      <a:lvl3pPr marL="1293419">
        <a:defRPr>
          <a:latin typeface="+mn-lt"/>
          <a:ea typeface="+mn-ea"/>
          <a:cs typeface="+mn-cs"/>
        </a:defRPr>
      </a:lvl3pPr>
      <a:lvl4pPr marL="1940128">
        <a:defRPr>
          <a:latin typeface="+mn-lt"/>
          <a:ea typeface="+mn-ea"/>
          <a:cs typeface="+mn-cs"/>
        </a:defRPr>
      </a:lvl4pPr>
      <a:lvl5pPr marL="2586838">
        <a:defRPr>
          <a:latin typeface="+mn-lt"/>
          <a:ea typeface="+mn-ea"/>
          <a:cs typeface="+mn-cs"/>
        </a:defRPr>
      </a:lvl5pPr>
      <a:lvl6pPr marL="3233547">
        <a:defRPr>
          <a:latin typeface="+mn-lt"/>
          <a:ea typeface="+mn-ea"/>
          <a:cs typeface="+mn-cs"/>
        </a:defRPr>
      </a:lvl6pPr>
      <a:lvl7pPr marL="3880256">
        <a:defRPr>
          <a:latin typeface="+mn-lt"/>
          <a:ea typeface="+mn-ea"/>
          <a:cs typeface="+mn-cs"/>
        </a:defRPr>
      </a:lvl7pPr>
      <a:lvl8pPr marL="4526966">
        <a:defRPr>
          <a:latin typeface="+mn-lt"/>
          <a:ea typeface="+mn-ea"/>
          <a:cs typeface="+mn-cs"/>
        </a:defRPr>
      </a:lvl8pPr>
      <a:lvl9pPr marL="51736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46709">
        <a:defRPr>
          <a:latin typeface="+mn-lt"/>
          <a:ea typeface="+mn-ea"/>
          <a:cs typeface="+mn-cs"/>
        </a:defRPr>
      </a:lvl2pPr>
      <a:lvl3pPr marL="1293419">
        <a:defRPr>
          <a:latin typeface="+mn-lt"/>
          <a:ea typeface="+mn-ea"/>
          <a:cs typeface="+mn-cs"/>
        </a:defRPr>
      </a:lvl3pPr>
      <a:lvl4pPr marL="1940128">
        <a:defRPr>
          <a:latin typeface="+mn-lt"/>
          <a:ea typeface="+mn-ea"/>
          <a:cs typeface="+mn-cs"/>
        </a:defRPr>
      </a:lvl4pPr>
      <a:lvl5pPr marL="2586838">
        <a:defRPr>
          <a:latin typeface="+mn-lt"/>
          <a:ea typeface="+mn-ea"/>
          <a:cs typeface="+mn-cs"/>
        </a:defRPr>
      </a:lvl5pPr>
      <a:lvl6pPr marL="3233547">
        <a:defRPr>
          <a:latin typeface="+mn-lt"/>
          <a:ea typeface="+mn-ea"/>
          <a:cs typeface="+mn-cs"/>
        </a:defRPr>
      </a:lvl6pPr>
      <a:lvl7pPr marL="3880256">
        <a:defRPr>
          <a:latin typeface="+mn-lt"/>
          <a:ea typeface="+mn-ea"/>
          <a:cs typeface="+mn-cs"/>
        </a:defRPr>
      </a:lvl7pPr>
      <a:lvl8pPr marL="4526966">
        <a:defRPr>
          <a:latin typeface="+mn-lt"/>
          <a:ea typeface="+mn-ea"/>
          <a:cs typeface="+mn-cs"/>
        </a:defRPr>
      </a:lvl8pPr>
      <a:lvl9pPr marL="51736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mailto:aaliyu@sfhnigeria.or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object 2">
            <a:extLst>
              <a:ext uri="{FF2B5EF4-FFF2-40B4-BE49-F238E27FC236}">
                <a16:creationId xmlns:a16="http://schemas.microsoft.com/office/drawing/2014/main" id="{2EC91517-1ED9-3943-D97E-7E72B1E105DB}"/>
              </a:ext>
            </a:extLst>
          </p:cNvPr>
          <p:cNvGrpSpPr/>
          <p:nvPr/>
        </p:nvGrpSpPr>
        <p:grpSpPr>
          <a:xfrm>
            <a:off x="75401" y="126934"/>
            <a:ext cx="15020364" cy="4696183"/>
            <a:chOff x="0" y="-18"/>
            <a:chExt cx="10692002" cy="3211812"/>
          </a:xfrm>
        </p:grpSpPr>
        <p:pic>
          <p:nvPicPr>
            <p:cNvPr id="61" name="object 3">
              <a:extLst>
                <a:ext uri="{FF2B5EF4-FFF2-40B4-BE49-F238E27FC236}">
                  <a16:creationId xmlns:a16="http://schemas.microsoft.com/office/drawing/2014/main" id="{A9D87672-C002-CFC8-548B-15D6D851F54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29" y="0"/>
              <a:ext cx="10623473" cy="2165604"/>
            </a:xfrm>
            <a:prstGeom prst="rect">
              <a:avLst/>
            </a:prstGeom>
          </p:spPr>
        </p:pic>
        <p:sp>
          <p:nvSpPr>
            <p:cNvPr id="62" name="object 4">
              <a:extLst>
                <a:ext uri="{FF2B5EF4-FFF2-40B4-BE49-F238E27FC236}">
                  <a16:creationId xmlns:a16="http://schemas.microsoft.com/office/drawing/2014/main" id="{EF081BBE-8257-B1B3-A463-1F4BC49D6885}"/>
                </a:ext>
              </a:extLst>
            </p:cNvPr>
            <p:cNvSpPr/>
            <p:nvPr/>
          </p:nvSpPr>
          <p:spPr>
            <a:xfrm>
              <a:off x="0" y="-18"/>
              <a:ext cx="10627360" cy="1607185"/>
            </a:xfrm>
            <a:custGeom>
              <a:avLst/>
              <a:gdLst/>
              <a:ahLst/>
              <a:cxnLst/>
              <a:rect l="l" t="t" r="r" b="b"/>
              <a:pathLst>
                <a:path w="10627360" h="1607185">
                  <a:moveTo>
                    <a:pt x="10627080" y="0"/>
                  </a:moveTo>
                  <a:lnTo>
                    <a:pt x="0" y="0"/>
                  </a:lnTo>
                  <a:lnTo>
                    <a:pt x="0" y="688975"/>
                  </a:lnTo>
                  <a:lnTo>
                    <a:pt x="5303164" y="1606956"/>
                  </a:lnTo>
                  <a:lnTo>
                    <a:pt x="10627080" y="685380"/>
                  </a:lnTo>
                  <a:lnTo>
                    <a:pt x="106270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5">
              <a:extLst>
                <a:ext uri="{FF2B5EF4-FFF2-40B4-BE49-F238E27FC236}">
                  <a16:creationId xmlns:a16="http://schemas.microsoft.com/office/drawing/2014/main" id="{B90C5A89-46EA-F1C9-D148-E7B36BCB34CD}"/>
                </a:ext>
              </a:extLst>
            </p:cNvPr>
            <p:cNvSpPr/>
            <p:nvPr/>
          </p:nvSpPr>
          <p:spPr>
            <a:xfrm>
              <a:off x="5066081" y="452564"/>
              <a:ext cx="572770" cy="322580"/>
            </a:xfrm>
            <a:custGeom>
              <a:avLst/>
              <a:gdLst/>
              <a:ahLst/>
              <a:cxnLst/>
              <a:rect l="l" t="t" r="r" b="b"/>
              <a:pathLst>
                <a:path w="572770" h="322580">
                  <a:moveTo>
                    <a:pt x="236474" y="219710"/>
                  </a:moveTo>
                  <a:lnTo>
                    <a:pt x="236169" y="148691"/>
                  </a:lnTo>
                  <a:lnTo>
                    <a:pt x="235546" y="88950"/>
                  </a:lnTo>
                  <a:lnTo>
                    <a:pt x="230428" y="50888"/>
                  </a:lnTo>
                  <a:lnTo>
                    <a:pt x="169519" y="32994"/>
                  </a:lnTo>
                  <a:lnTo>
                    <a:pt x="138049" y="33248"/>
                  </a:lnTo>
                  <a:lnTo>
                    <a:pt x="75641" y="32829"/>
                  </a:lnTo>
                  <a:lnTo>
                    <a:pt x="13538" y="33680"/>
                  </a:lnTo>
                  <a:lnTo>
                    <a:pt x="0" y="87223"/>
                  </a:lnTo>
                  <a:lnTo>
                    <a:pt x="2159" y="103898"/>
                  </a:lnTo>
                  <a:lnTo>
                    <a:pt x="85407" y="103441"/>
                  </a:lnTo>
                  <a:lnTo>
                    <a:pt x="133375" y="104584"/>
                  </a:lnTo>
                  <a:lnTo>
                    <a:pt x="158737" y="108216"/>
                  </a:lnTo>
                  <a:lnTo>
                    <a:pt x="159753" y="131800"/>
                  </a:lnTo>
                  <a:lnTo>
                    <a:pt x="161328" y="245516"/>
                  </a:lnTo>
                  <a:lnTo>
                    <a:pt x="161302" y="255651"/>
                  </a:lnTo>
                  <a:lnTo>
                    <a:pt x="161696" y="261835"/>
                  </a:lnTo>
                  <a:lnTo>
                    <a:pt x="163957" y="266547"/>
                  </a:lnTo>
                  <a:lnTo>
                    <a:pt x="169494" y="272275"/>
                  </a:lnTo>
                  <a:lnTo>
                    <a:pt x="176110" y="278384"/>
                  </a:lnTo>
                  <a:lnTo>
                    <a:pt x="179654" y="282575"/>
                  </a:lnTo>
                  <a:lnTo>
                    <a:pt x="223024" y="307009"/>
                  </a:lnTo>
                  <a:lnTo>
                    <a:pt x="235673" y="310972"/>
                  </a:lnTo>
                  <a:lnTo>
                    <a:pt x="236347" y="280860"/>
                  </a:lnTo>
                  <a:lnTo>
                    <a:pt x="236474" y="219710"/>
                  </a:lnTo>
                  <a:close/>
                </a:path>
                <a:path w="572770" h="322580">
                  <a:moveTo>
                    <a:pt x="331190" y="0"/>
                  </a:moveTo>
                  <a:lnTo>
                    <a:pt x="250177" y="0"/>
                  </a:lnTo>
                  <a:lnTo>
                    <a:pt x="250177" y="317500"/>
                  </a:lnTo>
                  <a:lnTo>
                    <a:pt x="257708" y="317500"/>
                  </a:lnTo>
                  <a:lnTo>
                    <a:pt x="257708" y="321310"/>
                  </a:lnTo>
                  <a:lnTo>
                    <a:pt x="270725" y="321310"/>
                  </a:lnTo>
                  <a:lnTo>
                    <a:pt x="270725" y="322580"/>
                  </a:lnTo>
                  <a:lnTo>
                    <a:pt x="299364" y="322580"/>
                  </a:lnTo>
                  <a:lnTo>
                    <a:pt x="299364" y="321310"/>
                  </a:lnTo>
                  <a:lnTo>
                    <a:pt x="322605" y="321310"/>
                  </a:lnTo>
                  <a:lnTo>
                    <a:pt x="322605" y="317500"/>
                  </a:lnTo>
                  <a:lnTo>
                    <a:pt x="331190" y="317500"/>
                  </a:lnTo>
                  <a:lnTo>
                    <a:pt x="331190" y="0"/>
                  </a:lnTo>
                  <a:close/>
                </a:path>
                <a:path w="572770" h="322580">
                  <a:moveTo>
                    <a:pt x="572554" y="96075"/>
                  </a:moveTo>
                  <a:lnTo>
                    <a:pt x="568045" y="54559"/>
                  </a:lnTo>
                  <a:lnTo>
                    <a:pt x="526986" y="31889"/>
                  </a:lnTo>
                  <a:lnTo>
                    <a:pt x="465658" y="31445"/>
                  </a:lnTo>
                  <a:lnTo>
                    <a:pt x="404812" y="31445"/>
                  </a:lnTo>
                  <a:lnTo>
                    <a:pt x="363245" y="35852"/>
                  </a:lnTo>
                  <a:lnTo>
                    <a:pt x="344449" y="96951"/>
                  </a:lnTo>
                  <a:lnTo>
                    <a:pt x="344449" y="128257"/>
                  </a:lnTo>
                  <a:lnTo>
                    <a:pt x="344944" y="190360"/>
                  </a:lnTo>
                  <a:lnTo>
                    <a:pt x="344817" y="283845"/>
                  </a:lnTo>
                  <a:lnTo>
                    <a:pt x="344525" y="314972"/>
                  </a:lnTo>
                  <a:lnTo>
                    <a:pt x="363474" y="308406"/>
                  </a:lnTo>
                  <a:lnTo>
                    <a:pt x="380492" y="297840"/>
                  </a:lnTo>
                  <a:lnTo>
                    <a:pt x="413334" y="266712"/>
                  </a:lnTo>
                  <a:lnTo>
                    <a:pt x="417893" y="176580"/>
                  </a:lnTo>
                  <a:lnTo>
                    <a:pt x="417766" y="141173"/>
                  </a:lnTo>
                  <a:lnTo>
                    <a:pt x="418084" y="122440"/>
                  </a:lnTo>
                  <a:lnTo>
                    <a:pt x="419315" y="107162"/>
                  </a:lnTo>
                  <a:lnTo>
                    <a:pt x="438302" y="103352"/>
                  </a:lnTo>
                  <a:lnTo>
                    <a:pt x="473430" y="102196"/>
                  </a:lnTo>
                  <a:lnTo>
                    <a:pt x="534797" y="102743"/>
                  </a:lnTo>
                  <a:lnTo>
                    <a:pt x="557441" y="103301"/>
                  </a:lnTo>
                  <a:lnTo>
                    <a:pt x="568820" y="102450"/>
                  </a:lnTo>
                  <a:lnTo>
                    <a:pt x="572554" y="96075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">
              <a:extLst>
                <a:ext uri="{FF2B5EF4-FFF2-40B4-BE49-F238E27FC236}">
                  <a16:creationId xmlns:a16="http://schemas.microsoft.com/office/drawing/2014/main" id="{F54124A6-29D7-31CA-1423-576326DB315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91486" y="289573"/>
              <a:ext cx="134705" cy="135182"/>
            </a:xfrm>
            <a:prstGeom prst="rect">
              <a:avLst/>
            </a:prstGeom>
          </p:spPr>
        </p:pic>
        <p:pic>
          <p:nvPicPr>
            <p:cNvPr id="65" name="object 7">
              <a:extLst>
                <a:ext uri="{FF2B5EF4-FFF2-40B4-BE49-F238E27FC236}">
                  <a16:creationId xmlns:a16="http://schemas.microsoft.com/office/drawing/2014/main" id="{31F8A9A9-E9E3-136A-19B8-4EEC4D01CF5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61766" y="345605"/>
              <a:ext cx="110347" cy="106718"/>
            </a:xfrm>
            <a:prstGeom prst="rect">
              <a:avLst/>
            </a:prstGeom>
          </p:spPr>
        </p:pic>
        <p:sp>
          <p:nvSpPr>
            <p:cNvPr id="66" name="object 8">
              <a:extLst>
                <a:ext uri="{FF2B5EF4-FFF2-40B4-BE49-F238E27FC236}">
                  <a16:creationId xmlns:a16="http://schemas.microsoft.com/office/drawing/2014/main" id="{9BD42A5F-B36F-7B81-C4F0-9571AD836F78}"/>
                </a:ext>
              </a:extLst>
            </p:cNvPr>
            <p:cNvSpPr/>
            <p:nvPr/>
          </p:nvSpPr>
          <p:spPr>
            <a:xfrm>
              <a:off x="5198173" y="748918"/>
              <a:ext cx="328930" cy="130810"/>
            </a:xfrm>
            <a:custGeom>
              <a:avLst/>
              <a:gdLst/>
              <a:ahLst/>
              <a:cxnLst/>
              <a:rect l="l" t="t" r="r" b="b"/>
              <a:pathLst>
                <a:path w="328929" h="130809">
                  <a:moveTo>
                    <a:pt x="98882" y="71424"/>
                  </a:moveTo>
                  <a:lnTo>
                    <a:pt x="95427" y="44589"/>
                  </a:lnTo>
                  <a:lnTo>
                    <a:pt x="76581" y="27851"/>
                  </a:lnTo>
                  <a:lnTo>
                    <a:pt x="52298" y="21221"/>
                  </a:lnTo>
                  <a:lnTo>
                    <a:pt x="32550" y="24777"/>
                  </a:lnTo>
                  <a:lnTo>
                    <a:pt x="23710" y="33362"/>
                  </a:lnTo>
                  <a:lnTo>
                    <a:pt x="20561" y="43942"/>
                  </a:lnTo>
                  <a:lnTo>
                    <a:pt x="22580" y="55448"/>
                  </a:lnTo>
                  <a:lnTo>
                    <a:pt x="29222" y="66852"/>
                  </a:lnTo>
                  <a:lnTo>
                    <a:pt x="35382" y="74561"/>
                  </a:lnTo>
                  <a:lnTo>
                    <a:pt x="38557" y="75958"/>
                  </a:lnTo>
                  <a:lnTo>
                    <a:pt x="45059" y="81622"/>
                  </a:lnTo>
                  <a:lnTo>
                    <a:pt x="55118" y="94602"/>
                  </a:lnTo>
                  <a:lnTo>
                    <a:pt x="53327" y="102438"/>
                  </a:lnTo>
                  <a:lnTo>
                    <a:pt x="44805" y="104749"/>
                  </a:lnTo>
                  <a:lnTo>
                    <a:pt x="34709" y="101142"/>
                  </a:lnTo>
                  <a:lnTo>
                    <a:pt x="27254" y="95694"/>
                  </a:lnTo>
                  <a:lnTo>
                    <a:pt x="29108" y="90500"/>
                  </a:lnTo>
                  <a:lnTo>
                    <a:pt x="28841" y="79502"/>
                  </a:lnTo>
                  <a:lnTo>
                    <a:pt x="22098" y="77050"/>
                  </a:lnTo>
                  <a:lnTo>
                    <a:pt x="15113" y="74066"/>
                  </a:lnTo>
                  <a:lnTo>
                    <a:pt x="8153" y="71462"/>
                  </a:lnTo>
                  <a:lnTo>
                    <a:pt x="1511" y="70192"/>
                  </a:lnTo>
                  <a:lnTo>
                    <a:pt x="0" y="84467"/>
                  </a:lnTo>
                  <a:lnTo>
                    <a:pt x="1219" y="95186"/>
                  </a:lnTo>
                  <a:lnTo>
                    <a:pt x="31902" y="122250"/>
                  </a:lnTo>
                  <a:lnTo>
                    <a:pt x="55016" y="127584"/>
                  </a:lnTo>
                  <a:lnTo>
                    <a:pt x="66370" y="125349"/>
                  </a:lnTo>
                  <a:lnTo>
                    <a:pt x="75971" y="119799"/>
                  </a:lnTo>
                  <a:lnTo>
                    <a:pt x="83007" y="111696"/>
                  </a:lnTo>
                  <a:lnTo>
                    <a:pt x="86690" y="101828"/>
                  </a:lnTo>
                  <a:lnTo>
                    <a:pt x="82905" y="81927"/>
                  </a:lnTo>
                  <a:lnTo>
                    <a:pt x="69862" y="67640"/>
                  </a:lnTo>
                  <a:lnTo>
                    <a:pt x="56819" y="56337"/>
                  </a:lnTo>
                  <a:lnTo>
                    <a:pt x="53035" y="45427"/>
                  </a:lnTo>
                  <a:lnTo>
                    <a:pt x="56997" y="42621"/>
                  </a:lnTo>
                  <a:lnTo>
                    <a:pt x="63461" y="42341"/>
                  </a:lnTo>
                  <a:lnTo>
                    <a:pt x="69481" y="47866"/>
                  </a:lnTo>
                  <a:lnTo>
                    <a:pt x="72110" y="62509"/>
                  </a:lnTo>
                  <a:lnTo>
                    <a:pt x="77673" y="63766"/>
                  </a:lnTo>
                  <a:lnTo>
                    <a:pt x="91719" y="69850"/>
                  </a:lnTo>
                  <a:lnTo>
                    <a:pt x="98882" y="71424"/>
                  </a:lnTo>
                  <a:close/>
                </a:path>
                <a:path w="328929" h="130809">
                  <a:moveTo>
                    <a:pt x="328764" y="88417"/>
                  </a:moveTo>
                  <a:lnTo>
                    <a:pt x="284746" y="0"/>
                  </a:lnTo>
                  <a:lnTo>
                    <a:pt x="278777" y="2209"/>
                  </a:lnTo>
                  <a:lnTo>
                    <a:pt x="270611" y="5905"/>
                  </a:lnTo>
                  <a:lnTo>
                    <a:pt x="262674" y="10058"/>
                  </a:lnTo>
                  <a:lnTo>
                    <a:pt x="257416" y="13614"/>
                  </a:lnTo>
                  <a:lnTo>
                    <a:pt x="271386" y="44132"/>
                  </a:lnTo>
                  <a:lnTo>
                    <a:pt x="265239" y="48031"/>
                  </a:lnTo>
                  <a:lnTo>
                    <a:pt x="256946" y="52349"/>
                  </a:lnTo>
                  <a:lnTo>
                    <a:pt x="248373" y="56070"/>
                  </a:lnTo>
                  <a:lnTo>
                    <a:pt x="241401" y="58229"/>
                  </a:lnTo>
                  <a:lnTo>
                    <a:pt x="226999" y="27609"/>
                  </a:lnTo>
                  <a:lnTo>
                    <a:pt x="199910" y="41071"/>
                  </a:lnTo>
                  <a:lnTo>
                    <a:pt x="207289" y="58915"/>
                  </a:lnTo>
                  <a:lnTo>
                    <a:pt x="219125" y="83731"/>
                  </a:lnTo>
                  <a:lnTo>
                    <a:pt x="231775" y="109575"/>
                  </a:lnTo>
                  <a:lnTo>
                    <a:pt x="241604" y="130517"/>
                  </a:lnTo>
                  <a:lnTo>
                    <a:pt x="248742" y="128422"/>
                  </a:lnTo>
                  <a:lnTo>
                    <a:pt x="256032" y="125056"/>
                  </a:lnTo>
                  <a:lnTo>
                    <a:pt x="263207" y="121424"/>
                  </a:lnTo>
                  <a:lnTo>
                    <a:pt x="269963" y="118491"/>
                  </a:lnTo>
                  <a:lnTo>
                    <a:pt x="265849" y="108978"/>
                  </a:lnTo>
                  <a:lnTo>
                    <a:pt x="257149" y="90093"/>
                  </a:lnTo>
                  <a:lnTo>
                    <a:pt x="253593" y="80708"/>
                  </a:lnTo>
                  <a:lnTo>
                    <a:pt x="283502" y="67208"/>
                  </a:lnTo>
                  <a:lnTo>
                    <a:pt x="300355" y="102158"/>
                  </a:lnTo>
                  <a:lnTo>
                    <a:pt x="306603" y="100101"/>
                  </a:lnTo>
                  <a:lnTo>
                    <a:pt x="315137" y="96291"/>
                  </a:lnTo>
                  <a:lnTo>
                    <a:pt x="323367" y="91973"/>
                  </a:lnTo>
                  <a:lnTo>
                    <a:pt x="328764" y="88417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9">
              <a:extLst>
                <a:ext uri="{FF2B5EF4-FFF2-40B4-BE49-F238E27FC236}">
                  <a16:creationId xmlns:a16="http://schemas.microsoft.com/office/drawing/2014/main" id="{58D23827-1C95-B2D0-6D3B-E584F73B203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7478" y="372335"/>
              <a:ext cx="82367" cy="83388"/>
            </a:xfrm>
            <a:prstGeom prst="rect">
              <a:avLst/>
            </a:prstGeom>
          </p:spPr>
        </p:pic>
        <p:sp>
          <p:nvSpPr>
            <p:cNvPr id="68" name="object 10">
              <a:extLst>
                <a:ext uri="{FF2B5EF4-FFF2-40B4-BE49-F238E27FC236}">
                  <a16:creationId xmlns:a16="http://schemas.microsoft.com/office/drawing/2014/main" id="{3E68206D-BE4F-0056-B3B6-D2C8DD9C5B4D}"/>
                </a:ext>
              </a:extLst>
            </p:cNvPr>
            <p:cNvSpPr/>
            <p:nvPr/>
          </p:nvSpPr>
          <p:spPr>
            <a:xfrm>
              <a:off x="5070472" y="582942"/>
              <a:ext cx="127635" cy="220979"/>
            </a:xfrm>
            <a:custGeom>
              <a:avLst/>
              <a:gdLst/>
              <a:ahLst/>
              <a:cxnLst/>
              <a:rect l="l" t="t" r="r" b="b"/>
              <a:pathLst>
                <a:path w="127635" h="220979">
                  <a:moveTo>
                    <a:pt x="0" y="0"/>
                  </a:moveTo>
                  <a:lnTo>
                    <a:pt x="4406" y="52181"/>
                  </a:lnTo>
                  <a:lnTo>
                    <a:pt x="19710" y="100347"/>
                  </a:lnTo>
                  <a:lnTo>
                    <a:pt x="43691" y="143919"/>
                  </a:lnTo>
                  <a:lnTo>
                    <a:pt x="74129" y="182321"/>
                  </a:lnTo>
                  <a:lnTo>
                    <a:pt x="109534" y="213325"/>
                  </a:lnTo>
                  <a:lnTo>
                    <a:pt x="121412" y="220865"/>
                  </a:lnTo>
                  <a:lnTo>
                    <a:pt x="124371" y="216687"/>
                  </a:lnTo>
                  <a:lnTo>
                    <a:pt x="126326" y="208445"/>
                  </a:lnTo>
                  <a:lnTo>
                    <a:pt x="127317" y="202438"/>
                  </a:lnTo>
                  <a:lnTo>
                    <a:pt x="120113" y="196272"/>
                  </a:lnTo>
                  <a:lnTo>
                    <a:pt x="106995" y="185907"/>
                  </a:lnTo>
                  <a:lnTo>
                    <a:pt x="89446" y="169739"/>
                  </a:lnTo>
                  <a:lnTo>
                    <a:pt x="48447" y="114767"/>
                  </a:lnTo>
                  <a:lnTo>
                    <a:pt x="32921" y="79830"/>
                  </a:lnTo>
                  <a:lnTo>
                    <a:pt x="23038" y="41795"/>
                  </a:lnTo>
                  <a:lnTo>
                    <a:pt x="19469" y="1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11">
              <a:extLst>
                <a:ext uri="{FF2B5EF4-FFF2-40B4-BE49-F238E27FC236}">
                  <a16:creationId xmlns:a16="http://schemas.microsoft.com/office/drawing/2014/main" id="{CB5FB9AA-D31F-23AA-B1D8-2611123BF367}"/>
                </a:ext>
              </a:extLst>
            </p:cNvPr>
            <p:cNvSpPr/>
            <p:nvPr/>
          </p:nvSpPr>
          <p:spPr>
            <a:xfrm>
              <a:off x="5313102" y="792787"/>
              <a:ext cx="76835" cy="100965"/>
            </a:xfrm>
            <a:custGeom>
              <a:avLst/>
              <a:gdLst/>
              <a:ahLst/>
              <a:cxnLst/>
              <a:rect l="l" t="t" r="r" b="b"/>
              <a:pathLst>
                <a:path w="76835" h="100965">
                  <a:moveTo>
                    <a:pt x="76720" y="0"/>
                  </a:moveTo>
                  <a:lnTo>
                    <a:pt x="0" y="419"/>
                  </a:lnTo>
                  <a:lnTo>
                    <a:pt x="0" y="100799"/>
                  </a:lnTo>
                  <a:lnTo>
                    <a:pt x="31800" y="100342"/>
                  </a:lnTo>
                  <a:lnTo>
                    <a:pt x="31986" y="69671"/>
                  </a:lnTo>
                  <a:lnTo>
                    <a:pt x="32194" y="60312"/>
                  </a:lnTo>
                  <a:lnTo>
                    <a:pt x="70319" y="59931"/>
                  </a:lnTo>
                  <a:lnTo>
                    <a:pt x="71094" y="53200"/>
                  </a:lnTo>
                  <a:lnTo>
                    <a:pt x="71018" y="45199"/>
                  </a:lnTo>
                  <a:lnTo>
                    <a:pt x="70459" y="38188"/>
                  </a:lnTo>
                  <a:lnTo>
                    <a:pt x="32029" y="37769"/>
                  </a:lnTo>
                  <a:lnTo>
                    <a:pt x="32588" y="21590"/>
                  </a:lnTo>
                  <a:lnTo>
                    <a:pt x="76657" y="21653"/>
                  </a:lnTo>
                  <a:lnTo>
                    <a:pt x="76720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12">
              <a:extLst>
                <a:ext uri="{FF2B5EF4-FFF2-40B4-BE49-F238E27FC236}">
                  <a16:creationId xmlns:a16="http://schemas.microsoft.com/office/drawing/2014/main" id="{0BADB3A2-96CB-543A-24DA-730E0758AD06}"/>
                </a:ext>
              </a:extLst>
            </p:cNvPr>
            <p:cNvSpPr/>
            <p:nvPr/>
          </p:nvSpPr>
          <p:spPr>
            <a:xfrm>
              <a:off x="5522757" y="582995"/>
              <a:ext cx="115570" cy="210820"/>
            </a:xfrm>
            <a:custGeom>
              <a:avLst/>
              <a:gdLst/>
              <a:ahLst/>
              <a:cxnLst/>
              <a:rect l="l" t="t" r="r" b="b"/>
              <a:pathLst>
                <a:path w="115570" h="210820">
                  <a:moveTo>
                    <a:pt x="114998" y="0"/>
                  </a:moveTo>
                  <a:lnTo>
                    <a:pt x="95732" y="736"/>
                  </a:lnTo>
                  <a:lnTo>
                    <a:pt x="90551" y="45332"/>
                  </a:lnTo>
                  <a:lnTo>
                    <a:pt x="79705" y="86090"/>
                  </a:lnTo>
                  <a:lnTo>
                    <a:pt x="62096" y="123451"/>
                  </a:lnTo>
                  <a:lnTo>
                    <a:pt x="36626" y="157860"/>
                  </a:lnTo>
                  <a:lnTo>
                    <a:pt x="25426" y="169519"/>
                  </a:lnTo>
                  <a:lnTo>
                    <a:pt x="6721" y="186761"/>
                  </a:lnTo>
                  <a:lnTo>
                    <a:pt x="0" y="193319"/>
                  </a:lnTo>
                  <a:lnTo>
                    <a:pt x="7658" y="210680"/>
                  </a:lnTo>
                  <a:lnTo>
                    <a:pt x="18750" y="203036"/>
                  </a:lnTo>
                  <a:lnTo>
                    <a:pt x="30029" y="192886"/>
                  </a:lnTo>
                  <a:lnTo>
                    <a:pt x="76324" y="137361"/>
                  </a:lnTo>
                  <a:lnTo>
                    <a:pt x="97229" y="94441"/>
                  </a:lnTo>
                  <a:lnTo>
                    <a:pt x="110703" y="47423"/>
                  </a:lnTo>
                  <a:lnTo>
                    <a:pt x="114998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13">
              <a:extLst>
                <a:ext uri="{FF2B5EF4-FFF2-40B4-BE49-F238E27FC236}">
                  <a16:creationId xmlns:a16="http://schemas.microsoft.com/office/drawing/2014/main" id="{EE26987C-A4FC-1D56-9243-D397698624D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60623" y="1005873"/>
              <a:ext cx="1789014" cy="242082"/>
            </a:xfrm>
            <a:prstGeom prst="rect">
              <a:avLst/>
            </a:prstGeom>
          </p:spPr>
        </p:pic>
        <p:sp>
          <p:nvSpPr>
            <p:cNvPr id="73" name="object 15">
              <a:extLst>
                <a:ext uri="{FF2B5EF4-FFF2-40B4-BE49-F238E27FC236}">
                  <a16:creationId xmlns:a16="http://schemas.microsoft.com/office/drawing/2014/main" id="{44AC2EBE-17D1-47A6-91CA-C7949B356DC7}"/>
                </a:ext>
              </a:extLst>
            </p:cNvPr>
            <p:cNvSpPr/>
            <p:nvPr/>
          </p:nvSpPr>
          <p:spPr>
            <a:xfrm>
              <a:off x="414006" y="1785584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10">
                  <a:moveTo>
                    <a:pt x="9597593" y="0"/>
                  </a:moveTo>
                  <a:lnTo>
                    <a:pt x="266395" y="0"/>
                  </a:lnTo>
                  <a:lnTo>
                    <a:pt x="218509" y="4292"/>
                  </a:lnTo>
                  <a:lnTo>
                    <a:pt x="173439" y="16667"/>
                  </a:lnTo>
                  <a:lnTo>
                    <a:pt x="131938" y="36372"/>
                  </a:lnTo>
                  <a:lnTo>
                    <a:pt x="94758" y="62655"/>
                  </a:lnTo>
                  <a:lnTo>
                    <a:pt x="62651" y="94763"/>
                  </a:lnTo>
                  <a:lnTo>
                    <a:pt x="36369" y="131944"/>
                  </a:lnTo>
                  <a:lnTo>
                    <a:pt x="16665" y="173444"/>
                  </a:lnTo>
                  <a:lnTo>
                    <a:pt x="4291" y="218512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12"/>
                  </a:lnTo>
                  <a:lnTo>
                    <a:pt x="9847322" y="173444"/>
                  </a:lnTo>
                  <a:lnTo>
                    <a:pt x="9827618" y="131944"/>
                  </a:lnTo>
                  <a:lnTo>
                    <a:pt x="9801336" y="94763"/>
                  </a:lnTo>
                  <a:lnTo>
                    <a:pt x="9769229" y="62655"/>
                  </a:lnTo>
                  <a:lnTo>
                    <a:pt x="9732049" y="36372"/>
                  </a:lnTo>
                  <a:lnTo>
                    <a:pt x="9690548" y="16667"/>
                  </a:lnTo>
                  <a:lnTo>
                    <a:pt x="9645478" y="4292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8" name="Picture 5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936" y="6474037"/>
            <a:ext cx="15125700" cy="4303404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420807" y="2248162"/>
            <a:ext cx="14284086" cy="2346100"/>
            <a:chOff x="369472" y="12020677"/>
            <a:chExt cx="10098405" cy="1658620"/>
          </a:xfrm>
        </p:grpSpPr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9472" y="12020677"/>
              <a:ext cx="10098019" cy="1658107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14006" y="12048155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09">
                  <a:moveTo>
                    <a:pt x="9597593" y="0"/>
                  </a:moveTo>
                  <a:lnTo>
                    <a:pt x="266395" y="0"/>
                  </a:lnTo>
                  <a:lnTo>
                    <a:pt x="218509" y="4291"/>
                  </a:lnTo>
                  <a:lnTo>
                    <a:pt x="173439" y="16665"/>
                  </a:lnTo>
                  <a:lnTo>
                    <a:pt x="131938" y="36369"/>
                  </a:lnTo>
                  <a:lnTo>
                    <a:pt x="94758" y="62651"/>
                  </a:lnTo>
                  <a:lnTo>
                    <a:pt x="62651" y="94758"/>
                  </a:lnTo>
                  <a:lnTo>
                    <a:pt x="36369" y="131938"/>
                  </a:lnTo>
                  <a:lnTo>
                    <a:pt x="16665" y="173439"/>
                  </a:lnTo>
                  <a:lnTo>
                    <a:pt x="4291" y="218509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09"/>
                  </a:lnTo>
                  <a:lnTo>
                    <a:pt x="9847322" y="173439"/>
                  </a:lnTo>
                  <a:lnTo>
                    <a:pt x="9827618" y="131938"/>
                  </a:lnTo>
                  <a:lnTo>
                    <a:pt x="9801336" y="94758"/>
                  </a:lnTo>
                  <a:lnTo>
                    <a:pt x="9769229" y="62651"/>
                  </a:lnTo>
                  <a:lnTo>
                    <a:pt x="9732049" y="36369"/>
                  </a:lnTo>
                  <a:lnTo>
                    <a:pt x="9690548" y="16665"/>
                  </a:lnTo>
                  <a:lnTo>
                    <a:pt x="9645478" y="4291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14006" y="12048155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09">
                  <a:moveTo>
                    <a:pt x="9597593" y="1425600"/>
                  </a:moveTo>
                  <a:lnTo>
                    <a:pt x="266395" y="1425600"/>
                  </a:lnTo>
                  <a:lnTo>
                    <a:pt x="218509" y="1421308"/>
                  </a:lnTo>
                  <a:lnTo>
                    <a:pt x="173439" y="1408934"/>
                  </a:lnTo>
                  <a:lnTo>
                    <a:pt x="131938" y="1389230"/>
                  </a:lnTo>
                  <a:lnTo>
                    <a:pt x="94758" y="1362948"/>
                  </a:lnTo>
                  <a:lnTo>
                    <a:pt x="62651" y="1330841"/>
                  </a:lnTo>
                  <a:lnTo>
                    <a:pt x="36369" y="1293661"/>
                  </a:lnTo>
                  <a:lnTo>
                    <a:pt x="16665" y="1252160"/>
                  </a:lnTo>
                  <a:lnTo>
                    <a:pt x="4291" y="1207090"/>
                  </a:lnTo>
                  <a:lnTo>
                    <a:pt x="0" y="1159205"/>
                  </a:lnTo>
                  <a:lnTo>
                    <a:pt x="0" y="266395"/>
                  </a:lnTo>
                  <a:lnTo>
                    <a:pt x="4291" y="218509"/>
                  </a:lnTo>
                  <a:lnTo>
                    <a:pt x="16665" y="173439"/>
                  </a:lnTo>
                  <a:lnTo>
                    <a:pt x="36369" y="131938"/>
                  </a:lnTo>
                  <a:lnTo>
                    <a:pt x="62651" y="94758"/>
                  </a:lnTo>
                  <a:lnTo>
                    <a:pt x="94758" y="62651"/>
                  </a:lnTo>
                  <a:lnTo>
                    <a:pt x="131938" y="36369"/>
                  </a:lnTo>
                  <a:lnTo>
                    <a:pt x="173439" y="16665"/>
                  </a:lnTo>
                  <a:lnTo>
                    <a:pt x="218509" y="4291"/>
                  </a:lnTo>
                  <a:lnTo>
                    <a:pt x="266395" y="0"/>
                  </a:lnTo>
                  <a:lnTo>
                    <a:pt x="9597593" y="0"/>
                  </a:lnTo>
                  <a:lnTo>
                    <a:pt x="9645478" y="4291"/>
                  </a:lnTo>
                  <a:lnTo>
                    <a:pt x="9690548" y="16665"/>
                  </a:lnTo>
                  <a:lnTo>
                    <a:pt x="9732049" y="36369"/>
                  </a:lnTo>
                  <a:lnTo>
                    <a:pt x="9769229" y="62651"/>
                  </a:lnTo>
                  <a:lnTo>
                    <a:pt x="9801336" y="94758"/>
                  </a:lnTo>
                  <a:lnTo>
                    <a:pt x="9827618" y="131938"/>
                  </a:lnTo>
                  <a:lnTo>
                    <a:pt x="9847322" y="173439"/>
                  </a:lnTo>
                  <a:lnTo>
                    <a:pt x="9859696" y="218509"/>
                  </a:lnTo>
                  <a:lnTo>
                    <a:pt x="9863988" y="266395"/>
                  </a:lnTo>
                  <a:lnTo>
                    <a:pt x="9863988" y="1159205"/>
                  </a:lnTo>
                  <a:lnTo>
                    <a:pt x="9859696" y="1207090"/>
                  </a:lnTo>
                  <a:lnTo>
                    <a:pt x="9847322" y="1252160"/>
                  </a:lnTo>
                  <a:lnTo>
                    <a:pt x="9827618" y="1293661"/>
                  </a:lnTo>
                  <a:lnTo>
                    <a:pt x="9801336" y="1330841"/>
                  </a:lnTo>
                  <a:lnTo>
                    <a:pt x="9769229" y="1362948"/>
                  </a:lnTo>
                  <a:lnTo>
                    <a:pt x="9732049" y="1389230"/>
                  </a:lnTo>
                  <a:lnTo>
                    <a:pt x="9690548" y="1408934"/>
                  </a:lnTo>
                  <a:lnTo>
                    <a:pt x="9645478" y="1421308"/>
                  </a:lnTo>
                  <a:lnTo>
                    <a:pt x="9597593" y="1425600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39"/>
          <p:cNvGrpSpPr/>
          <p:nvPr/>
        </p:nvGrpSpPr>
        <p:grpSpPr>
          <a:xfrm>
            <a:off x="6193992" y="2295531"/>
            <a:ext cx="2737716" cy="471555"/>
            <a:chOff x="4378449" y="12054165"/>
            <a:chExt cx="1935480" cy="333375"/>
          </a:xfrm>
        </p:grpSpPr>
        <p:sp>
          <p:nvSpPr>
            <p:cNvPr id="40" name="object 40"/>
            <p:cNvSpPr/>
            <p:nvPr/>
          </p:nvSpPr>
          <p:spPr>
            <a:xfrm>
              <a:off x="4384799" y="12060515"/>
              <a:ext cx="1922780" cy="320675"/>
            </a:xfrm>
            <a:custGeom>
              <a:avLst/>
              <a:gdLst/>
              <a:ahLst/>
              <a:cxnLst/>
              <a:rect l="l" t="t" r="r" b="b"/>
              <a:pathLst>
                <a:path w="1922779" h="320675">
                  <a:moveTo>
                    <a:pt x="1922411" y="0"/>
                  </a:moveTo>
                  <a:lnTo>
                    <a:pt x="0" y="0"/>
                  </a:lnTo>
                  <a:lnTo>
                    <a:pt x="0" y="169189"/>
                  </a:lnTo>
                  <a:lnTo>
                    <a:pt x="7709" y="216984"/>
                  </a:lnTo>
                  <a:lnTo>
                    <a:pt x="29175" y="258492"/>
                  </a:lnTo>
                  <a:lnTo>
                    <a:pt x="61908" y="291223"/>
                  </a:lnTo>
                  <a:lnTo>
                    <a:pt x="103415" y="312687"/>
                  </a:lnTo>
                  <a:lnTo>
                    <a:pt x="151206" y="320395"/>
                  </a:lnTo>
                  <a:lnTo>
                    <a:pt x="1771205" y="320395"/>
                  </a:lnTo>
                  <a:lnTo>
                    <a:pt x="1818995" y="312687"/>
                  </a:lnTo>
                  <a:lnTo>
                    <a:pt x="1860503" y="291223"/>
                  </a:lnTo>
                  <a:lnTo>
                    <a:pt x="1893235" y="258492"/>
                  </a:lnTo>
                  <a:lnTo>
                    <a:pt x="1914702" y="216984"/>
                  </a:lnTo>
                  <a:lnTo>
                    <a:pt x="1922411" y="169189"/>
                  </a:lnTo>
                  <a:lnTo>
                    <a:pt x="1922411" y="0"/>
                  </a:lnTo>
                  <a:close/>
                </a:path>
              </a:pathLst>
            </a:custGeom>
            <a:solidFill>
              <a:srgbClr val="2C2F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384799" y="12060515"/>
              <a:ext cx="1922780" cy="320675"/>
            </a:xfrm>
            <a:custGeom>
              <a:avLst/>
              <a:gdLst/>
              <a:ahLst/>
              <a:cxnLst/>
              <a:rect l="l" t="t" r="r" b="b"/>
              <a:pathLst>
                <a:path w="1922779" h="320675">
                  <a:moveTo>
                    <a:pt x="1771205" y="320395"/>
                  </a:moveTo>
                  <a:lnTo>
                    <a:pt x="151206" y="320395"/>
                  </a:lnTo>
                  <a:lnTo>
                    <a:pt x="103415" y="312687"/>
                  </a:lnTo>
                  <a:lnTo>
                    <a:pt x="61908" y="291223"/>
                  </a:lnTo>
                  <a:lnTo>
                    <a:pt x="29175" y="258492"/>
                  </a:lnTo>
                  <a:lnTo>
                    <a:pt x="7709" y="216984"/>
                  </a:lnTo>
                  <a:lnTo>
                    <a:pt x="0" y="169189"/>
                  </a:lnTo>
                  <a:lnTo>
                    <a:pt x="0" y="0"/>
                  </a:lnTo>
                  <a:lnTo>
                    <a:pt x="1922411" y="0"/>
                  </a:lnTo>
                  <a:lnTo>
                    <a:pt x="1922411" y="169189"/>
                  </a:lnTo>
                  <a:lnTo>
                    <a:pt x="1914702" y="216984"/>
                  </a:lnTo>
                  <a:lnTo>
                    <a:pt x="1893235" y="258492"/>
                  </a:lnTo>
                  <a:lnTo>
                    <a:pt x="1860503" y="291223"/>
                  </a:lnTo>
                  <a:lnTo>
                    <a:pt x="1818995" y="312687"/>
                  </a:lnTo>
                  <a:lnTo>
                    <a:pt x="1771205" y="3203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>
            <a:spLocks noGrp="1"/>
          </p:cNvSpPr>
          <p:nvPr>
            <p:ph type="ftr" sz="quarter" idx="5"/>
          </p:nvPr>
        </p:nvSpPr>
        <p:spPr>
          <a:xfrm>
            <a:off x="6423483" y="2222500"/>
            <a:ext cx="2278735" cy="500586"/>
          </a:xfrm>
        </p:spPr>
        <p:txBody>
          <a:bodyPr/>
          <a:lstStyle/>
          <a:p>
            <a:pPr algn="ctr"/>
            <a:r>
              <a:rPr lang="en-GB"/>
              <a:t>Abstract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1A629E2-52F7-09D2-7183-9408D897B732}"/>
              </a:ext>
            </a:extLst>
          </p:cNvPr>
          <p:cNvSpPr txBox="1"/>
          <p:nvPr/>
        </p:nvSpPr>
        <p:spPr>
          <a:xfrm>
            <a:off x="579155" y="2975570"/>
            <a:ext cx="1385729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700" b="1">
                <a:solidFill>
                  <a:srgbClr val="2C2F80"/>
                </a:solidFill>
              </a:rPr>
              <a:t>Harnessing Faith-Based Advocacy: Assessment of the Impact of Young Religious Influencers on Contraceptive Acceptance Among Religious Leaders in Northern Nigeria</a:t>
            </a:r>
            <a:endParaRPr lang="en-NG" sz="2700" b="1">
              <a:solidFill>
                <a:srgbClr val="2C2F80"/>
              </a:solidFill>
            </a:endParaRPr>
          </a:p>
        </p:txBody>
      </p:sp>
      <p:grpSp>
        <p:nvGrpSpPr>
          <p:cNvPr id="77" name="object 17">
            <a:extLst>
              <a:ext uri="{FF2B5EF4-FFF2-40B4-BE49-F238E27FC236}">
                <a16:creationId xmlns:a16="http://schemas.microsoft.com/office/drawing/2014/main" id="{6F30D05B-3020-DF45-AAA8-CEA59DBDF57B}"/>
              </a:ext>
            </a:extLst>
          </p:cNvPr>
          <p:cNvGrpSpPr/>
          <p:nvPr/>
        </p:nvGrpSpPr>
        <p:grpSpPr>
          <a:xfrm>
            <a:off x="1695450" y="4683957"/>
            <a:ext cx="11734800" cy="2346100"/>
            <a:chOff x="369472" y="12020677"/>
            <a:chExt cx="10098405" cy="1658620"/>
          </a:xfrm>
        </p:grpSpPr>
        <p:pic>
          <p:nvPicPr>
            <p:cNvPr id="78" name="object 18">
              <a:extLst>
                <a:ext uri="{FF2B5EF4-FFF2-40B4-BE49-F238E27FC236}">
                  <a16:creationId xmlns:a16="http://schemas.microsoft.com/office/drawing/2014/main" id="{7F6C8DEE-B7AF-AB82-7DFA-4EF5FE3D9524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9472" y="12020677"/>
              <a:ext cx="10098019" cy="1658107"/>
            </a:xfrm>
            <a:prstGeom prst="rect">
              <a:avLst/>
            </a:prstGeom>
          </p:spPr>
        </p:pic>
        <p:sp>
          <p:nvSpPr>
            <p:cNvPr id="79" name="object 19">
              <a:extLst>
                <a:ext uri="{FF2B5EF4-FFF2-40B4-BE49-F238E27FC236}">
                  <a16:creationId xmlns:a16="http://schemas.microsoft.com/office/drawing/2014/main" id="{9C6F6E5B-B079-3DF4-9D3B-F01DDFB3CD19}"/>
                </a:ext>
              </a:extLst>
            </p:cNvPr>
            <p:cNvSpPr/>
            <p:nvPr/>
          </p:nvSpPr>
          <p:spPr>
            <a:xfrm>
              <a:off x="414006" y="12048155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09">
                  <a:moveTo>
                    <a:pt x="9597593" y="0"/>
                  </a:moveTo>
                  <a:lnTo>
                    <a:pt x="266395" y="0"/>
                  </a:lnTo>
                  <a:lnTo>
                    <a:pt x="218509" y="4291"/>
                  </a:lnTo>
                  <a:lnTo>
                    <a:pt x="173439" y="16665"/>
                  </a:lnTo>
                  <a:lnTo>
                    <a:pt x="131938" y="36369"/>
                  </a:lnTo>
                  <a:lnTo>
                    <a:pt x="94758" y="62651"/>
                  </a:lnTo>
                  <a:lnTo>
                    <a:pt x="62651" y="94758"/>
                  </a:lnTo>
                  <a:lnTo>
                    <a:pt x="36369" y="131938"/>
                  </a:lnTo>
                  <a:lnTo>
                    <a:pt x="16665" y="173439"/>
                  </a:lnTo>
                  <a:lnTo>
                    <a:pt x="4291" y="218509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09"/>
                  </a:lnTo>
                  <a:lnTo>
                    <a:pt x="9847322" y="173439"/>
                  </a:lnTo>
                  <a:lnTo>
                    <a:pt x="9827618" y="131938"/>
                  </a:lnTo>
                  <a:lnTo>
                    <a:pt x="9801336" y="94758"/>
                  </a:lnTo>
                  <a:lnTo>
                    <a:pt x="9769229" y="62651"/>
                  </a:lnTo>
                  <a:lnTo>
                    <a:pt x="9732049" y="36369"/>
                  </a:lnTo>
                  <a:lnTo>
                    <a:pt x="9690548" y="16665"/>
                  </a:lnTo>
                  <a:lnTo>
                    <a:pt x="9645478" y="4291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20">
              <a:extLst>
                <a:ext uri="{FF2B5EF4-FFF2-40B4-BE49-F238E27FC236}">
                  <a16:creationId xmlns:a16="http://schemas.microsoft.com/office/drawing/2014/main" id="{CDFDD51E-8233-0346-E2B9-FC4CECC4B46F}"/>
                </a:ext>
              </a:extLst>
            </p:cNvPr>
            <p:cNvSpPr/>
            <p:nvPr/>
          </p:nvSpPr>
          <p:spPr>
            <a:xfrm>
              <a:off x="414006" y="12048155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09">
                  <a:moveTo>
                    <a:pt x="9597593" y="1425600"/>
                  </a:moveTo>
                  <a:lnTo>
                    <a:pt x="266395" y="1425600"/>
                  </a:lnTo>
                  <a:lnTo>
                    <a:pt x="218509" y="1421308"/>
                  </a:lnTo>
                  <a:lnTo>
                    <a:pt x="173439" y="1408934"/>
                  </a:lnTo>
                  <a:lnTo>
                    <a:pt x="131938" y="1389230"/>
                  </a:lnTo>
                  <a:lnTo>
                    <a:pt x="94758" y="1362948"/>
                  </a:lnTo>
                  <a:lnTo>
                    <a:pt x="62651" y="1330841"/>
                  </a:lnTo>
                  <a:lnTo>
                    <a:pt x="36369" y="1293661"/>
                  </a:lnTo>
                  <a:lnTo>
                    <a:pt x="16665" y="1252160"/>
                  </a:lnTo>
                  <a:lnTo>
                    <a:pt x="4291" y="1207090"/>
                  </a:lnTo>
                  <a:lnTo>
                    <a:pt x="0" y="1159205"/>
                  </a:lnTo>
                  <a:lnTo>
                    <a:pt x="0" y="266395"/>
                  </a:lnTo>
                  <a:lnTo>
                    <a:pt x="4291" y="218509"/>
                  </a:lnTo>
                  <a:lnTo>
                    <a:pt x="16665" y="173439"/>
                  </a:lnTo>
                  <a:lnTo>
                    <a:pt x="36369" y="131938"/>
                  </a:lnTo>
                  <a:lnTo>
                    <a:pt x="62651" y="94758"/>
                  </a:lnTo>
                  <a:lnTo>
                    <a:pt x="94758" y="62651"/>
                  </a:lnTo>
                  <a:lnTo>
                    <a:pt x="131938" y="36369"/>
                  </a:lnTo>
                  <a:lnTo>
                    <a:pt x="173439" y="16665"/>
                  </a:lnTo>
                  <a:lnTo>
                    <a:pt x="218509" y="4291"/>
                  </a:lnTo>
                  <a:lnTo>
                    <a:pt x="266395" y="0"/>
                  </a:lnTo>
                  <a:lnTo>
                    <a:pt x="9597593" y="0"/>
                  </a:lnTo>
                  <a:lnTo>
                    <a:pt x="9645478" y="4291"/>
                  </a:lnTo>
                  <a:lnTo>
                    <a:pt x="9690548" y="16665"/>
                  </a:lnTo>
                  <a:lnTo>
                    <a:pt x="9732049" y="36369"/>
                  </a:lnTo>
                  <a:lnTo>
                    <a:pt x="9769229" y="62651"/>
                  </a:lnTo>
                  <a:lnTo>
                    <a:pt x="9801336" y="94758"/>
                  </a:lnTo>
                  <a:lnTo>
                    <a:pt x="9827618" y="131938"/>
                  </a:lnTo>
                  <a:lnTo>
                    <a:pt x="9847322" y="173439"/>
                  </a:lnTo>
                  <a:lnTo>
                    <a:pt x="9859696" y="218509"/>
                  </a:lnTo>
                  <a:lnTo>
                    <a:pt x="9863988" y="266395"/>
                  </a:lnTo>
                  <a:lnTo>
                    <a:pt x="9863988" y="1159205"/>
                  </a:lnTo>
                  <a:lnTo>
                    <a:pt x="9859696" y="1207090"/>
                  </a:lnTo>
                  <a:lnTo>
                    <a:pt x="9847322" y="1252160"/>
                  </a:lnTo>
                  <a:lnTo>
                    <a:pt x="9827618" y="1293661"/>
                  </a:lnTo>
                  <a:lnTo>
                    <a:pt x="9801336" y="1330841"/>
                  </a:lnTo>
                  <a:lnTo>
                    <a:pt x="9769229" y="1362948"/>
                  </a:lnTo>
                  <a:lnTo>
                    <a:pt x="9732049" y="1389230"/>
                  </a:lnTo>
                  <a:lnTo>
                    <a:pt x="9690548" y="1408934"/>
                  </a:lnTo>
                  <a:lnTo>
                    <a:pt x="9645478" y="1421308"/>
                  </a:lnTo>
                  <a:lnTo>
                    <a:pt x="9597593" y="1425600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1" name="object 39">
            <a:extLst>
              <a:ext uri="{FF2B5EF4-FFF2-40B4-BE49-F238E27FC236}">
                <a16:creationId xmlns:a16="http://schemas.microsoft.com/office/drawing/2014/main" id="{A55C7556-E644-89D4-862E-C6870DD7C9B5}"/>
              </a:ext>
            </a:extLst>
          </p:cNvPr>
          <p:cNvGrpSpPr/>
          <p:nvPr/>
        </p:nvGrpSpPr>
        <p:grpSpPr>
          <a:xfrm>
            <a:off x="6193992" y="4731326"/>
            <a:ext cx="2737716" cy="471555"/>
            <a:chOff x="4378449" y="12054165"/>
            <a:chExt cx="1935480" cy="333375"/>
          </a:xfrm>
        </p:grpSpPr>
        <p:sp>
          <p:nvSpPr>
            <p:cNvPr id="82" name="object 40">
              <a:extLst>
                <a:ext uri="{FF2B5EF4-FFF2-40B4-BE49-F238E27FC236}">
                  <a16:creationId xmlns:a16="http://schemas.microsoft.com/office/drawing/2014/main" id="{26C7B227-EBD2-C80F-C127-D31A1315FAEE}"/>
                </a:ext>
              </a:extLst>
            </p:cNvPr>
            <p:cNvSpPr/>
            <p:nvPr/>
          </p:nvSpPr>
          <p:spPr>
            <a:xfrm>
              <a:off x="4384799" y="12060515"/>
              <a:ext cx="1922780" cy="320675"/>
            </a:xfrm>
            <a:custGeom>
              <a:avLst/>
              <a:gdLst/>
              <a:ahLst/>
              <a:cxnLst/>
              <a:rect l="l" t="t" r="r" b="b"/>
              <a:pathLst>
                <a:path w="1922779" h="320675">
                  <a:moveTo>
                    <a:pt x="1922411" y="0"/>
                  </a:moveTo>
                  <a:lnTo>
                    <a:pt x="0" y="0"/>
                  </a:lnTo>
                  <a:lnTo>
                    <a:pt x="0" y="169189"/>
                  </a:lnTo>
                  <a:lnTo>
                    <a:pt x="7709" y="216984"/>
                  </a:lnTo>
                  <a:lnTo>
                    <a:pt x="29175" y="258492"/>
                  </a:lnTo>
                  <a:lnTo>
                    <a:pt x="61908" y="291223"/>
                  </a:lnTo>
                  <a:lnTo>
                    <a:pt x="103415" y="312687"/>
                  </a:lnTo>
                  <a:lnTo>
                    <a:pt x="151206" y="320395"/>
                  </a:lnTo>
                  <a:lnTo>
                    <a:pt x="1771205" y="320395"/>
                  </a:lnTo>
                  <a:lnTo>
                    <a:pt x="1818995" y="312687"/>
                  </a:lnTo>
                  <a:lnTo>
                    <a:pt x="1860503" y="291223"/>
                  </a:lnTo>
                  <a:lnTo>
                    <a:pt x="1893235" y="258492"/>
                  </a:lnTo>
                  <a:lnTo>
                    <a:pt x="1914702" y="216984"/>
                  </a:lnTo>
                  <a:lnTo>
                    <a:pt x="1922411" y="169189"/>
                  </a:lnTo>
                  <a:lnTo>
                    <a:pt x="1922411" y="0"/>
                  </a:lnTo>
                  <a:close/>
                </a:path>
              </a:pathLst>
            </a:custGeom>
            <a:solidFill>
              <a:srgbClr val="2C2F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1">
              <a:extLst>
                <a:ext uri="{FF2B5EF4-FFF2-40B4-BE49-F238E27FC236}">
                  <a16:creationId xmlns:a16="http://schemas.microsoft.com/office/drawing/2014/main" id="{77AF3A6B-DE43-F30C-E5B4-AD3E8F7FEB5C}"/>
                </a:ext>
              </a:extLst>
            </p:cNvPr>
            <p:cNvSpPr/>
            <p:nvPr/>
          </p:nvSpPr>
          <p:spPr>
            <a:xfrm>
              <a:off x="4384799" y="12060515"/>
              <a:ext cx="1922780" cy="320675"/>
            </a:xfrm>
            <a:custGeom>
              <a:avLst/>
              <a:gdLst/>
              <a:ahLst/>
              <a:cxnLst/>
              <a:rect l="l" t="t" r="r" b="b"/>
              <a:pathLst>
                <a:path w="1922779" h="320675">
                  <a:moveTo>
                    <a:pt x="1771205" y="320395"/>
                  </a:moveTo>
                  <a:lnTo>
                    <a:pt x="151206" y="320395"/>
                  </a:lnTo>
                  <a:lnTo>
                    <a:pt x="103415" y="312687"/>
                  </a:lnTo>
                  <a:lnTo>
                    <a:pt x="61908" y="291223"/>
                  </a:lnTo>
                  <a:lnTo>
                    <a:pt x="29175" y="258492"/>
                  </a:lnTo>
                  <a:lnTo>
                    <a:pt x="7709" y="216984"/>
                  </a:lnTo>
                  <a:lnTo>
                    <a:pt x="0" y="169189"/>
                  </a:lnTo>
                  <a:lnTo>
                    <a:pt x="0" y="0"/>
                  </a:lnTo>
                  <a:lnTo>
                    <a:pt x="1922411" y="0"/>
                  </a:lnTo>
                  <a:lnTo>
                    <a:pt x="1922411" y="169189"/>
                  </a:lnTo>
                  <a:lnTo>
                    <a:pt x="1914702" y="216984"/>
                  </a:lnTo>
                  <a:lnTo>
                    <a:pt x="1893235" y="258492"/>
                  </a:lnTo>
                  <a:lnTo>
                    <a:pt x="1860503" y="291223"/>
                  </a:lnTo>
                  <a:lnTo>
                    <a:pt x="1818995" y="312687"/>
                  </a:lnTo>
                  <a:lnTo>
                    <a:pt x="1771205" y="3203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4" name="object 57">
            <a:extLst>
              <a:ext uri="{FF2B5EF4-FFF2-40B4-BE49-F238E27FC236}">
                <a16:creationId xmlns:a16="http://schemas.microsoft.com/office/drawing/2014/main" id="{C6549CE1-076A-42FE-2AD4-A37B67CB7F1C}"/>
              </a:ext>
            </a:extLst>
          </p:cNvPr>
          <p:cNvSpPr txBox="1">
            <a:spLocks/>
          </p:cNvSpPr>
          <p:nvPr/>
        </p:nvSpPr>
        <p:spPr>
          <a:xfrm>
            <a:off x="6423483" y="4658295"/>
            <a:ext cx="2278735" cy="5005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0"/>
            </a:defPPr>
            <a:lvl1pPr>
              <a:defRPr sz="3253" b="1" i="0">
                <a:solidFill>
                  <a:schemeClr val="bg1"/>
                </a:solidFill>
                <a:latin typeface="HelveticaRounded LT Std Bd"/>
                <a:cs typeface="HelveticaRounded LT Std Bd"/>
              </a:defRPr>
            </a:lvl1pPr>
          </a:lstStyle>
          <a:p>
            <a:pPr algn="ctr"/>
            <a:r>
              <a:rPr lang="en-GB"/>
              <a:t>Authors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F541B27-56FC-301C-548B-24196D5CF42D}"/>
              </a:ext>
            </a:extLst>
          </p:cNvPr>
          <p:cNvSpPr txBox="1"/>
          <p:nvPr/>
        </p:nvSpPr>
        <p:spPr>
          <a:xfrm>
            <a:off x="948066" y="5499100"/>
            <a:ext cx="13182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>
                <a:solidFill>
                  <a:srgbClr val="2C2F80"/>
                </a:solidFill>
              </a:rPr>
              <a:t>Aliyu Abdulaziz Aliyu*</a:t>
            </a:r>
            <a:r>
              <a:rPr lang="en-GB" sz="2400" b="1">
                <a:solidFill>
                  <a:srgbClr val="2C2F80"/>
                </a:solidFill>
              </a:rPr>
              <a:t>, Roselyn Odeh</a:t>
            </a:r>
          </a:p>
          <a:p>
            <a:pPr algn="ctr"/>
            <a:r>
              <a:rPr lang="en-GB" sz="2400" b="1">
                <a:solidFill>
                  <a:srgbClr val="2C2F80"/>
                </a:solidFill>
                <a:hlinkClick r:id="rId9"/>
              </a:rPr>
              <a:t>aaliyu@sfhnigeria.org</a:t>
            </a:r>
            <a:endParaRPr lang="en-GB" sz="2400" b="1">
              <a:solidFill>
                <a:srgbClr val="2C2F80"/>
              </a:solidFill>
            </a:endParaRPr>
          </a:p>
          <a:p>
            <a:pPr algn="ctr"/>
            <a:endParaRPr lang="en-NG" sz="2000" b="1">
              <a:solidFill>
                <a:srgbClr val="2C2F8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D19C141-0FAB-8D0E-2322-7FB67BE6E5BD}"/>
              </a:ext>
            </a:extLst>
          </p:cNvPr>
          <p:cNvSpPr txBox="1"/>
          <p:nvPr/>
        </p:nvSpPr>
        <p:spPr>
          <a:xfrm>
            <a:off x="3614328" y="7030303"/>
            <a:ext cx="75798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i="0">
                <a:solidFill>
                  <a:srgbClr val="FF0000"/>
                </a:solidFill>
                <a:effectLst/>
                <a:latin typeface="+mj-lt"/>
              </a:rPr>
              <a:t>International Conference on Family Planning, Bogota Colombia 2025</a:t>
            </a:r>
            <a:endParaRPr lang="en-NG" sz="2800" b="1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9E1A58F-EEB4-7990-80D8-0A768B05315D}"/>
              </a:ext>
            </a:extLst>
          </p:cNvPr>
          <p:cNvSpPr txBox="1"/>
          <p:nvPr/>
        </p:nvSpPr>
        <p:spPr>
          <a:xfrm>
            <a:off x="3587872" y="8163272"/>
            <a:ext cx="7579894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2400" b="1" i="0">
                <a:solidFill>
                  <a:srgbClr val="2C2F80"/>
                </a:solidFill>
                <a:effectLst/>
                <a:latin typeface="+mj-lt"/>
              </a:rPr>
              <a:t>November</a:t>
            </a:r>
            <a:r>
              <a:rPr lang="en-GB" sz="2400" b="1">
                <a:solidFill>
                  <a:srgbClr val="2C2F80"/>
                </a:solidFill>
                <a:latin typeface="+mj-lt"/>
              </a:rPr>
              <a:t> 3-6,</a:t>
            </a:r>
            <a:r>
              <a:rPr lang="en-GB" sz="2400" b="1" i="0">
                <a:solidFill>
                  <a:srgbClr val="2C2F80"/>
                </a:solidFill>
                <a:effectLst/>
                <a:latin typeface="+mj-lt"/>
              </a:rPr>
              <a:t> 2025</a:t>
            </a:r>
            <a:endParaRPr lang="en-NG" sz="2400" b="1">
              <a:solidFill>
                <a:srgbClr val="2C2F8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object 2">
            <a:extLst>
              <a:ext uri="{FF2B5EF4-FFF2-40B4-BE49-F238E27FC236}">
                <a16:creationId xmlns:a16="http://schemas.microsoft.com/office/drawing/2014/main" id="{2EC91517-1ED9-3943-D97E-7E72B1E105DB}"/>
              </a:ext>
            </a:extLst>
          </p:cNvPr>
          <p:cNvGrpSpPr/>
          <p:nvPr/>
        </p:nvGrpSpPr>
        <p:grpSpPr>
          <a:xfrm>
            <a:off x="75401" y="126934"/>
            <a:ext cx="15050300" cy="4696183"/>
            <a:chOff x="0" y="-18"/>
            <a:chExt cx="10692002" cy="3211812"/>
          </a:xfrm>
        </p:grpSpPr>
        <p:pic>
          <p:nvPicPr>
            <p:cNvPr id="61" name="object 3">
              <a:extLst>
                <a:ext uri="{FF2B5EF4-FFF2-40B4-BE49-F238E27FC236}">
                  <a16:creationId xmlns:a16="http://schemas.microsoft.com/office/drawing/2014/main" id="{A9D87672-C002-CFC8-548B-15D6D851F54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29" y="0"/>
              <a:ext cx="10623473" cy="2165604"/>
            </a:xfrm>
            <a:prstGeom prst="rect">
              <a:avLst/>
            </a:prstGeom>
          </p:spPr>
        </p:pic>
        <p:sp>
          <p:nvSpPr>
            <p:cNvPr id="62" name="object 4">
              <a:extLst>
                <a:ext uri="{FF2B5EF4-FFF2-40B4-BE49-F238E27FC236}">
                  <a16:creationId xmlns:a16="http://schemas.microsoft.com/office/drawing/2014/main" id="{EF081BBE-8257-B1B3-A463-1F4BC49D6885}"/>
                </a:ext>
              </a:extLst>
            </p:cNvPr>
            <p:cNvSpPr/>
            <p:nvPr/>
          </p:nvSpPr>
          <p:spPr>
            <a:xfrm>
              <a:off x="0" y="-18"/>
              <a:ext cx="10627360" cy="1607185"/>
            </a:xfrm>
            <a:custGeom>
              <a:avLst/>
              <a:gdLst/>
              <a:ahLst/>
              <a:cxnLst/>
              <a:rect l="l" t="t" r="r" b="b"/>
              <a:pathLst>
                <a:path w="10627360" h="1607185">
                  <a:moveTo>
                    <a:pt x="10627080" y="0"/>
                  </a:moveTo>
                  <a:lnTo>
                    <a:pt x="0" y="0"/>
                  </a:lnTo>
                  <a:lnTo>
                    <a:pt x="0" y="688975"/>
                  </a:lnTo>
                  <a:lnTo>
                    <a:pt x="5303164" y="1606956"/>
                  </a:lnTo>
                  <a:lnTo>
                    <a:pt x="10627080" y="685380"/>
                  </a:lnTo>
                  <a:lnTo>
                    <a:pt x="106270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5">
              <a:extLst>
                <a:ext uri="{FF2B5EF4-FFF2-40B4-BE49-F238E27FC236}">
                  <a16:creationId xmlns:a16="http://schemas.microsoft.com/office/drawing/2014/main" id="{B90C5A89-46EA-F1C9-D148-E7B36BCB34CD}"/>
                </a:ext>
              </a:extLst>
            </p:cNvPr>
            <p:cNvSpPr/>
            <p:nvPr/>
          </p:nvSpPr>
          <p:spPr>
            <a:xfrm>
              <a:off x="5066081" y="452564"/>
              <a:ext cx="572770" cy="322580"/>
            </a:xfrm>
            <a:custGeom>
              <a:avLst/>
              <a:gdLst/>
              <a:ahLst/>
              <a:cxnLst/>
              <a:rect l="l" t="t" r="r" b="b"/>
              <a:pathLst>
                <a:path w="572770" h="322580">
                  <a:moveTo>
                    <a:pt x="236474" y="219710"/>
                  </a:moveTo>
                  <a:lnTo>
                    <a:pt x="236169" y="148691"/>
                  </a:lnTo>
                  <a:lnTo>
                    <a:pt x="235546" y="88950"/>
                  </a:lnTo>
                  <a:lnTo>
                    <a:pt x="230428" y="50888"/>
                  </a:lnTo>
                  <a:lnTo>
                    <a:pt x="169519" y="32994"/>
                  </a:lnTo>
                  <a:lnTo>
                    <a:pt x="138049" y="33248"/>
                  </a:lnTo>
                  <a:lnTo>
                    <a:pt x="75641" y="32829"/>
                  </a:lnTo>
                  <a:lnTo>
                    <a:pt x="13538" y="33680"/>
                  </a:lnTo>
                  <a:lnTo>
                    <a:pt x="0" y="87223"/>
                  </a:lnTo>
                  <a:lnTo>
                    <a:pt x="2159" y="103898"/>
                  </a:lnTo>
                  <a:lnTo>
                    <a:pt x="85407" y="103441"/>
                  </a:lnTo>
                  <a:lnTo>
                    <a:pt x="133375" y="104584"/>
                  </a:lnTo>
                  <a:lnTo>
                    <a:pt x="158737" y="108216"/>
                  </a:lnTo>
                  <a:lnTo>
                    <a:pt x="159753" y="131800"/>
                  </a:lnTo>
                  <a:lnTo>
                    <a:pt x="161328" y="245516"/>
                  </a:lnTo>
                  <a:lnTo>
                    <a:pt x="161302" y="255651"/>
                  </a:lnTo>
                  <a:lnTo>
                    <a:pt x="161696" y="261835"/>
                  </a:lnTo>
                  <a:lnTo>
                    <a:pt x="163957" y="266547"/>
                  </a:lnTo>
                  <a:lnTo>
                    <a:pt x="169494" y="272275"/>
                  </a:lnTo>
                  <a:lnTo>
                    <a:pt x="176110" y="278384"/>
                  </a:lnTo>
                  <a:lnTo>
                    <a:pt x="179654" y="282575"/>
                  </a:lnTo>
                  <a:lnTo>
                    <a:pt x="223024" y="307009"/>
                  </a:lnTo>
                  <a:lnTo>
                    <a:pt x="235673" y="310972"/>
                  </a:lnTo>
                  <a:lnTo>
                    <a:pt x="236347" y="280860"/>
                  </a:lnTo>
                  <a:lnTo>
                    <a:pt x="236474" y="219710"/>
                  </a:lnTo>
                  <a:close/>
                </a:path>
                <a:path w="572770" h="322580">
                  <a:moveTo>
                    <a:pt x="331190" y="0"/>
                  </a:moveTo>
                  <a:lnTo>
                    <a:pt x="250177" y="0"/>
                  </a:lnTo>
                  <a:lnTo>
                    <a:pt x="250177" y="317500"/>
                  </a:lnTo>
                  <a:lnTo>
                    <a:pt x="257708" y="317500"/>
                  </a:lnTo>
                  <a:lnTo>
                    <a:pt x="257708" y="321310"/>
                  </a:lnTo>
                  <a:lnTo>
                    <a:pt x="270725" y="321310"/>
                  </a:lnTo>
                  <a:lnTo>
                    <a:pt x="270725" y="322580"/>
                  </a:lnTo>
                  <a:lnTo>
                    <a:pt x="299364" y="322580"/>
                  </a:lnTo>
                  <a:lnTo>
                    <a:pt x="299364" y="321310"/>
                  </a:lnTo>
                  <a:lnTo>
                    <a:pt x="322605" y="321310"/>
                  </a:lnTo>
                  <a:lnTo>
                    <a:pt x="322605" y="317500"/>
                  </a:lnTo>
                  <a:lnTo>
                    <a:pt x="331190" y="317500"/>
                  </a:lnTo>
                  <a:lnTo>
                    <a:pt x="331190" y="0"/>
                  </a:lnTo>
                  <a:close/>
                </a:path>
                <a:path w="572770" h="322580">
                  <a:moveTo>
                    <a:pt x="572554" y="96075"/>
                  </a:moveTo>
                  <a:lnTo>
                    <a:pt x="568045" y="54559"/>
                  </a:lnTo>
                  <a:lnTo>
                    <a:pt x="526986" y="31889"/>
                  </a:lnTo>
                  <a:lnTo>
                    <a:pt x="465658" y="31445"/>
                  </a:lnTo>
                  <a:lnTo>
                    <a:pt x="404812" y="31445"/>
                  </a:lnTo>
                  <a:lnTo>
                    <a:pt x="363245" y="35852"/>
                  </a:lnTo>
                  <a:lnTo>
                    <a:pt x="344449" y="96951"/>
                  </a:lnTo>
                  <a:lnTo>
                    <a:pt x="344449" y="128257"/>
                  </a:lnTo>
                  <a:lnTo>
                    <a:pt x="344944" y="190360"/>
                  </a:lnTo>
                  <a:lnTo>
                    <a:pt x="344817" y="283845"/>
                  </a:lnTo>
                  <a:lnTo>
                    <a:pt x="344525" y="314972"/>
                  </a:lnTo>
                  <a:lnTo>
                    <a:pt x="363474" y="308406"/>
                  </a:lnTo>
                  <a:lnTo>
                    <a:pt x="380492" y="297840"/>
                  </a:lnTo>
                  <a:lnTo>
                    <a:pt x="413334" y="266712"/>
                  </a:lnTo>
                  <a:lnTo>
                    <a:pt x="417893" y="176580"/>
                  </a:lnTo>
                  <a:lnTo>
                    <a:pt x="417766" y="141173"/>
                  </a:lnTo>
                  <a:lnTo>
                    <a:pt x="418084" y="122440"/>
                  </a:lnTo>
                  <a:lnTo>
                    <a:pt x="419315" y="107162"/>
                  </a:lnTo>
                  <a:lnTo>
                    <a:pt x="438302" y="103352"/>
                  </a:lnTo>
                  <a:lnTo>
                    <a:pt x="473430" y="102196"/>
                  </a:lnTo>
                  <a:lnTo>
                    <a:pt x="534797" y="102743"/>
                  </a:lnTo>
                  <a:lnTo>
                    <a:pt x="557441" y="103301"/>
                  </a:lnTo>
                  <a:lnTo>
                    <a:pt x="568820" y="102450"/>
                  </a:lnTo>
                  <a:lnTo>
                    <a:pt x="572554" y="96075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">
              <a:extLst>
                <a:ext uri="{FF2B5EF4-FFF2-40B4-BE49-F238E27FC236}">
                  <a16:creationId xmlns:a16="http://schemas.microsoft.com/office/drawing/2014/main" id="{F54124A6-29D7-31CA-1423-576326DB315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91486" y="289573"/>
              <a:ext cx="134705" cy="135182"/>
            </a:xfrm>
            <a:prstGeom prst="rect">
              <a:avLst/>
            </a:prstGeom>
          </p:spPr>
        </p:pic>
        <p:pic>
          <p:nvPicPr>
            <p:cNvPr id="65" name="object 7">
              <a:extLst>
                <a:ext uri="{FF2B5EF4-FFF2-40B4-BE49-F238E27FC236}">
                  <a16:creationId xmlns:a16="http://schemas.microsoft.com/office/drawing/2014/main" id="{31F8A9A9-E9E3-136A-19B8-4EEC4D01CF5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61766" y="345605"/>
              <a:ext cx="110347" cy="106718"/>
            </a:xfrm>
            <a:prstGeom prst="rect">
              <a:avLst/>
            </a:prstGeom>
          </p:spPr>
        </p:pic>
        <p:sp>
          <p:nvSpPr>
            <p:cNvPr id="66" name="object 8">
              <a:extLst>
                <a:ext uri="{FF2B5EF4-FFF2-40B4-BE49-F238E27FC236}">
                  <a16:creationId xmlns:a16="http://schemas.microsoft.com/office/drawing/2014/main" id="{9BD42A5F-B36F-7B81-C4F0-9571AD836F78}"/>
                </a:ext>
              </a:extLst>
            </p:cNvPr>
            <p:cNvSpPr/>
            <p:nvPr/>
          </p:nvSpPr>
          <p:spPr>
            <a:xfrm>
              <a:off x="5198173" y="748918"/>
              <a:ext cx="328930" cy="130810"/>
            </a:xfrm>
            <a:custGeom>
              <a:avLst/>
              <a:gdLst/>
              <a:ahLst/>
              <a:cxnLst/>
              <a:rect l="l" t="t" r="r" b="b"/>
              <a:pathLst>
                <a:path w="328929" h="130809">
                  <a:moveTo>
                    <a:pt x="98882" y="71424"/>
                  </a:moveTo>
                  <a:lnTo>
                    <a:pt x="95427" y="44589"/>
                  </a:lnTo>
                  <a:lnTo>
                    <a:pt x="76581" y="27851"/>
                  </a:lnTo>
                  <a:lnTo>
                    <a:pt x="52298" y="21221"/>
                  </a:lnTo>
                  <a:lnTo>
                    <a:pt x="32550" y="24777"/>
                  </a:lnTo>
                  <a:lnTo>
                    <a:pt x="23710" y="33362"/>
                  </a:lnTo>
                  <a:lnTo>
                    <a:pt x="20561" y="43942"/>
                  </a:lnTo>
                  <a:lnTo>
                    <a:pt x="22580" y="55448"/>
                  </a:lnTo>
                  <a:lnTo>
                    <a:pt x="29222" y="66852"/>
                  </a:lnTo>
                  <a:lnTo>
                    <a:pt x="35382" y="74561"/>
                  </a:lnTo>
                  <a:lnTo>
                    <a:pt x="38557" y="75958"/>
                  </a:lnTo>
                  <a:lnTo>
                    <a:pt x="45059" y="81622"/>
                  </a:lnTo>
                  <a:lnTo>
                    <a:pt x="55118" y="94602"/>
                  </a:lnTo>
                  <a:lnTo>
                    <a:pt x="53327" y="102438"/>
                  </a:lnTo>
                  <a:lnTo>
                    <a:pt x="44805" y="104749"/>
                  </a:lnTo>
                  <a:lnTo>
                    <a:pt x="34709" y="101142"/>
                  </a:lnTo>
                  <a:lnTo>
                    <a:pt x="27254" y="95694"/>
                  </a:lnTo>
                  <a:lnTo>
                    <a:pt x="29108" y="90500"/>
                  </a:lnTo>
                  <a:lnTo>
                    <a:pt x="28841" y="79502"/>
                  </a:lnTo>
                  <a:lnTo>
                    <a:pt x="22098" y="77050"/>
                  </a:lnTo>
                  <a:lnTo>
                    <a:pt x="15113" y="74066"/>
                  </a:lnTo>
                  <a:lnTo>
                    <a:pt x="8153" y="71462"/>
                  </a:lnTo>
                  <a:lnTo>
                    <a:pt x="1511" y="70192"/>
                  </a:lnTo>
                  <a:lnTo>
                    <a:pt x="0" y="84467"/>
                  </a:lnTo>
                  <a:lnTo>
                    <a:pt x="1219" y="95186"/>
                  </a:lnTo>
                  <a:lnTo>
                    <a:pt x="31902" y="122250"/>
                  </a:lnTo>
                  <a:lnTo>
                    <a:pt x="55016" y="127584"/>
                  </a:lnTo>
                  <a:lnTo>
                    <a:pt x="66370" y="125349"/>
                  </a:lnTo>
                  <a:lnTo>
                    <a:pt x="75971" y="119799"/>
                  </a:lnTo>
                  <a:lnTo>
                    <a:pt x="83007" y="111696"/>
                  </a:lnTo>
                  <a:lnTo>
                    <a:pt x="86690" y="101828"/>
                  </a:lnTo>
                  <a:lnTo>
                    <a:pt x="82905" y="81927"/>
                  </a:lnTo>
                  <a:lnTo>
                    <a:pt x="69862" y="67640"/>
                  </a:lnTo>
                  <a:lnTo>
                    <a:pt x="56819" y="56337"/>
                  </a:lnTo>
                  <a:lnTo>
                    <a:pt x="53035" y="45427"/>
                  </a:lnTo>
                  <a:lnTo>
                    <a:pt x="56997" y="42621"/>
                  </a:lnTo>
                  <a:lnTo>
                    <a:pt x="63461" y="42341"/>
                  </a:lnTo>
                  <a:lnTo>
                    <a:pt x="69481" y="47866"/>
                  </a:lnTo>
                  <a:lnTo>
                    <a:pt x="72110" y="62509"/>
                  </a:lnTo>
                  <a:lnTo>
                    <a:pt x="77673" y="63766"/>
                  </a:lnTo>
                  <a:lnTo>
                    <a:pt x="91719" y="69850"/>
                  </a:lnTo>
                  <a:lnTo>
                    <a:pt x="98882" y="71424"/>
                  </a:lnTo>
                  <a:close/>
                </a:path>
                <a:path w="328929" h="130809">
                  <a:moveTo>
                    <a:pt x="328764" y="88417"/>
                  </a:moveTo>
                  <a:lnTo>
                    <a:pt x="284746" y="0"/>
                  </a:lnTo>
                  <a:lnTo>
                    <a:pt x="278777" y="2209"/>
                  </a:lnTo>
                  <a:lnTo>
                    <a:pt x="270611" y="5905"/>
                  </a:lnTo>
                  <a:lnTo>
                    <a:pt x="262674" y="10058"/>
                  </a:lnTo>
                  <a:lnTo>
                    <a:pt x="257416" y="13614"/>
                  </a:lnTo>
                  <a:lnTo>
                    <a:pt x="271386" y="44132"/>
                  </a:lnTo>
                  <a:lnTo>
                    <a:pt x="265239" y="48031"/>
                  </a:lnTo>
                  <a:lnTo>
                    <a:pt x="256946" y="52349"/>
                  </a:lnTo>
                  <a:lnTo>
                    <a:pt x="248373" y="56070"/>
                  </a:lnTo>
                  <a:lnTo>
                    <a:pt x="241401" y="58229"/>
                  </a:lnTo>
                  <a:lnTo>
                    <a:pt x="226999" y="27609"/>
                  </a:lnTo>
                  <a:lnTo>
                    <a:pt x="199910" y="41071"/>
                  </a:lnTo>
                  <a:lnTo>
                    <a:pt x="207289" y="58915"/>
                  </a:lnTo>
                  <a:lnTo>
                    <a:pt x="219125" y="83731"/>
                  </a:lnTo>
                  <a:lnTo>
                    <a:pt x="231775" y="109575"/>
                  </a:lnTo>
                  <a:lnTo>
                    <a:pt x="241604" y="130517"/>
                  </a:lnTo>
                  <a:lnTo>
                    <a:pt x="248742" y="128422"/>
                  </a:lnTo>
                  <a:lnTo>
                    <a:pt x="256032" y="125056"/>
                  </a:lnTo>
                  <a:lnTo>
                    <a:pt x="263207" y="121424"/>
                  </a:lnTo>
                  <a:lnTo>
                    <a:pt x="269963" y="118491"/>
                  </a:lnTo>
                  <a:lnTo>
                    <a:pt x="265849" y="108978"/>
                  </a:lnTo>
                  <a:lnTo>
                    <a:pt x="257149" y="90093"/>
                  </a:lnTo>
                  <a:lnTo>
                    <a:pt x="253593" y="80708"/>
                  </a:lnTo>
                  <a:lnTo>
                    <a:pt x="283502" y="67208"/>
                  </a:lnTo>
                  <a:lnTo>
                    <a:pt x="300355" y="102158"/>
                  </a:lnTo>
                  <a:lnTo>
                    <a:pt x="306603" y="100101"/>
                  </a:lnTo>
                  <a:lnTo>
                    <a:pt x="315137" y="96291"/>
                  </a:lnTo>
                  <a:lnTo>
                    <a:pt x="323367" y="91973"/>
                  </a:lnTo>
                  <a:lnTo>
                    <a:pt x="328764" y="88417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9">
              <a:extLst>
                <a:ext uri="{FF2B5EF4-FFF2-40B4-BE49-F238E27FC236}">
                  <a16:creationId xmlns:a16="http://schemas.microsoft.com/office/drawing/2014/main" id="{58D23827-1C95-B2D0-6D3B-E584F73B203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7478" y="372335"/>
              <a:ext cx="82367" cy="83388"/>
            </a:xfrm>
            <a:prstGeom prst="rect">
              <a:avLst/>
            </a:prstGeom>
          </p:spPr>
        </p:pic>
        <p:sp>
          <p:nvSpPr>
            <p:cNvPr id="68" name="object 10">
              <a:extLst>
                <a:ext uri="{FF2B5EF4-FFF2-40B4-BE49-F238E27FC236}">
                  <a16:creationId xmlns:a16="http://schemas.microsoft.com/office/drawing/2014/main" id="{3E68206D-BE4F-0056-B3B6-D2C8DD9C5B4D}"/>
                </a:ext>
              </a:extLst>
            </p:cNvPr>
            <p:cNvSpPr/>
            <p:nvPr/>
          </p:nvSpPr>
          <p:spPr>
            <a:xfrm>
              <a:off x="5070472" y="582942"/>
              <a:ext cx="127635" cy="220979"/>
            </a:xfrm>
            <a:custGeom>
              <a:avLst/>
              <a:gdLst/>
              <a:ahLst/>
              <a:cxnLst/>
              <a:rect l="l" t="t" r="r" b="b"/>
              <a:pathLst>
                <a:path w="127635" h="220979">
                  <a:moveTo>
                    <a:pt x="0" y="0"/>
                  </a:moveTo>
                  <a:lnTo>
                    <a:pt x="4406" y="52181"/>
                  </a:lnTo>
                  <a:lnTo>
                    <a:pt x="19710" y="100347"/>
                  </a:lnTo>
                  <a:lnTo>
                    <a:pt x="43691" y="143919"/>
                  </a:lnTo>
                  <a:lnTo>
                    <a:pt x="74129" y="182321"/>
                  </a:lnTo>
                  <a:lnTo>
                    <a:pt x="109534" y="213325"/>
                  </a:lnTo>
                  <a:lnTo>
                    <a:pt x="121412" y="220865"/>
                  </a:lnTo>
                  <a:lnTo>
                    <a:pt x="124371" y="216687"/>
                  </a:lnTo>
                  <a:lnTo>
                    <a:pt x="126326" y="208445"/>
                  </a:lnTo>
                  <a:lnTo>
                    <a:pt x="127317" y="202438"/>
                  </a:lnTo>
                  <a:lnTo>
                    <a:pt x="120113" y="196272"/>
                  </a:lnTo>
                  <a:lnTo>
                    <a:pt x="106995" y="185907"/>
                  </a:lnTo>
                  <a:lnTo>
                    <a:pt x="89446" y="169739"/>
                  </a:lnTo>
                  <a:lnTo>
                    <a:pt x="48447" y="114767"/>
                  </a:lnTo>
                  <a:lnTo>
                    <a:pt x="32921" y="79830"/>
                  </a:lnTo>
                  <a:lnTo>
                    <a:pt x="23038" y="41795"/>
                  </a:lnTo>
                  <a:lnTo>
                    <a:pt x="19469" y="1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11">
              <a:extLst>
                <a:ext uri="{FF2B5EF4-FFF2-40B4-BE49-F238E27FC236}">
                  <a16:creationId xmlns:a16="http://schemas.microsoft.com/office/drawing/2014/main" id="{CB5FB9AA-D31F-23AA-B1D8-2611123BF367}"/>
                </a:ext>
              </a:extLst>
            </p:cNvPr>
            <p:cNvSpPr/>
            <p:nvPr/>
          </p:nvSpPr>
          <p:spPr>
            <a:xfrm>
              <a:off x="5313102" y="792787"/>
              <a:ext cx="76835" cy="100965"/>
            </a:xfrm>
            <a:custGeom>
              <a:avLst/>
              <a:gdLst/>
              <a:ahLst/>
              <a:cxnLst/>
              <a:rect l="l" t="t" r="r" b="b"/>
              <a:pathLst>
                <a:path w="76835" h="100965">
                  <a:moveTo>
                    <a:pt x="76720" y="0"/>
                  </a:moveTo>
                  <a:lnTo>
                    <a:pt x="0" y="419"/>
                  </a:lnTo>
                  <a:lnTo>
                    <a:pt x="0" y="100799"/>
                  </a:lnTo>
                  <a:lnTo>
                    <a:pt x="31800" y="100342"/>
                  </a:lnTo>
                  <a:lnTo>
                    <a:pt x="31986" y="69671"/>
                  </a:lnTo>
                  <a:lnTo>
                    <a:pt x="32194" y="60312"/>
                  </a:lnTo>
                  <a:lnTo>
                    <a:pt x="70319" y="59931"/>
                  </a:lnTo>
                  <a:lnTo>
                    <a:pt x="71094" y="53200"/>
                  </a:lnTo>
                  <a:lnTo>
                    <a:pt x="71018" y="45199"/>
                  </a:lnTo>
                  <a:lnTo>
                    <a:pt x="70459" y="38188"/>
                  </a:lnTo>
                  <a:lnTo>
                    <a:pt x="32029" y="37769"/>
                  </a:lnTo>
                  <a:lnTo>
                    <a:pt x="32588" y="21590"/>
                  </a:lnTo>
                  <a:lnTo>
                    <a:pt x="76657" y="21653"/>
                  </a:lnTo>
                  <a:lnTo>
                    <a:pt x="76720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12">
              <a:extLst>
                <a:ext uri="{FF2B5EF4-FFF2-40B4-BE49-F238E27FC236}">
                  <a16:creationId xmlns:a16="http://schemas.microsoft.com/office/drawing/2014/main" id="{0BADB3A2-96CB-543A-24DA-730E0758AD06}"/>
                </a:ext>
              </a:extLst>
            </p:cNvPr>
            <p:cNvSpPr/>
            <p:nvPr/>
          </p:nvSpPr>
          <p:spPr>
            <a:xfrm>
              <a:off x="5522757" y="582995"/>
              <a:ext cx="115570" cy="210820"/>
            </a:xfrm>
            <a:custGeom>
              <a:avLst/>
              <a:gdLst/>
              <a:ahLst/>
              <a:cxnLst/>
              <a:rect l="l" t="t" r="r" b="b"/>
              <a:pathLst>
                <a:path w="115570" h="210820">
                  <a:moveTo>
                    <a:pt x="114998" y="0"/>
                  </a:moveTo>
                  <a:lnTo>
                    <a:pt x="95732" y="736"/>
                  </a:lnTo>
                  <a:lnTo>
                    <a:pt x="90551" y="45332"/>
                  </a:lnTo>
                  <a:lnTo>
                    <a:pt x="79705" y="86090"/>
                  </a:lnTo>
                  <a:lnTo>
                    <a:pt x="62096" y="123451"/>
                  </a:lnTo>
                  <a:lnTo>
                    <a:pt x="36626" y="157860"/>
                  </a:lnTo>
                  <a:lnTo>
                    <a:pt x="25426" y="169519"/>
                  </a:lnTo>
                  <a:lnTo>
                    <a:pt x="6721" y="186761"/>
                  </a:lnTo>
                  <a:lnTo>
                    <a:pt x="0" y="193319"/>
                  </a:lnTo>
                  <a:lnTo>
                    <a:pt x="7658" y="210680"/>
                  </a:lnTo>
                  <a:lnTo>
                    <a:pt x="18750" y="203036"/>
                  </a:lnTo>
                  <a:lnTo>
                    <a:pt x="30029" y="192886"/>
                  </a:lnTo>
                  <a:lnTo>
                    <a:pt x="76324" y="137361"/>
                  </a:lnTo>
                  <a:lnTo>
                    <a:pt x="97229" y="94441"/>
                  </a:lnTo>
                  <a:lnTo>
                    <a:pt x="110703" y="47423"/>
                  </a:lnTo>
                  <a:lnTo>
                    <a:pt x="114998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13">
              <a:extLst>
                <a:ext uri="{FF2B5EF4-FFF2-40B4-BE49-F238E27FC236}">
                  <a16:creationId xmlns:a16="http://schemas.microsoft.com/office/drawing/2014/main" id="{EE26987C-A4FC-1D56-9243-D397698624D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60623" y="1005873"/>
              <a:ext cx="1789014" cy="242082"/>
            </a:xfrm>
            <a:prstGeom prst="rect">
              <a:avLst/>
            </a:prstGeom>
          </p:spPr>
        </p:pic>
        <p:sp>
          <p:nvSpPr>
            <p:cNvPr id="73" name="object 15">
              <a:extLst>
                <a:ext uri="{FF2B5EF4-FFF2-40B4-BE49-F238E27FC236}">
                  <a16:creationId xmlns:a16="http://schemas.microsoft.com/office/drawing/2014/main" id="{44AC2EBE-17D1-47A6-91CA-C7949B356DC7}"/>
                </a:ext>
              </a:extLst>
            </p:cNvPr>
            <p:cNvSpPr/>
            <p:nvPr/>
          </p:nvSpPr>
          <p:spPr>
            <a:xfrm>
              <a:off x="414006" y="1785584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10">
                  <a:moveTo>
                    <a:pt x="9597593" y="0"/>
                  </a:moveTo>
                  <a:lnTo>
                    <a:pt x="266395" y="0"/>
                  </a:lnTo>
                  <a:lnTo>
                    <a:pt x="218509" y="4292"/>
                  </a:lnTo>
                  <a:lnTo>
                    <a:pt x="173439" y="16667"/>
                  </a:lnTo>
                  <a:lnTo>
                    <a:pt x="131938" y="36372"/>
                  </a:lnTo>
                  <a:lnTo>
                    <a:pt x="94758" y="62655"/>
                  </a:lnTo>
                  <a:lnTo>
                    <a:pt x="62651" y="94763"/>
                  </a:lnTo>
                  <a:lnTo>
                    <a:pt x="36369" y="131944"/>
                  </a:lnTo>
                  <a:lnTo>
                    <a:pt x="16665" y="173444"/>
                  </a:lnTo>
                  <a:lnTo>
                    <a:pt x="4291" y="218512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12"/>
                  </a:lnTo>
                  <a:lnTo>
                    <a:pt x="9847322" y="173444"/>
                  </a:lnTo>
                  <a:lnTo>
                    <a:pt x="9827618" y="131944"/>
                  </a:lnTo>
                  <a:lnTo>
                    <a:pt x="9801336" y="94763"/>
                  </a:lnTo>
                  <a:lnTo>
                    <a:pt x="9769229" y="62655"/>
                  </a:lnTo>
                  <a:lnTo>
                    <a:pt x="9732049" y="36372"/>
                  </a:lnTo>
                  <a:lnTo>
                    <a:pt x="9690548" y="16667"/>
                  </a:lnTo>
                  <a:lnTo>
                    <a:pt x="9645478" y="4292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8" name="Picture 5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936" y="6421787"/>
            <a:ext cx="15125700" cy="4303404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1853020" y="2648327"/>
            <a:ext cx="12747423" cy="6566419"/>
            <a:chOff x="362920" y="4537712"/>
            <a:chExt cx="4372614" cy="3862938"/>
          </a:xfrm>
        </p:grpSpPr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2920" y="4537712"/>
              <a:ext cx="4372614" cy="339851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363431" y="4555692"/>
              <a:ext cx="3881539" cy="3844958"/>
            </a:xfrm>
            <a:custGeom>
              <a:avLst/>
              <a:gdLst/>
              <a:ahLst/>
              <a:cxnLst/>
              <a:rect l="l" t="t" r="r" b="b"/>
              <a:pathLst>
                <a:path w="3780154" h="3166745">
                  <a:moveTo>
                    <a:pt x="3513594" y="0"/>
                  </a:moveTo>
                  <a:lnTo>
                    <a:pt x="266395" y="0"/>
                  </a:lnTo>
                  <a:lnTo>
                    <a:pt x="218509" y="4291"/>
                  </a:lnTo>
                  <a:lnTo>
                    <a:pt x="173439" y="16665"/>
                  </a:lnTo>
                  <a:lnTo>
                    <a:pt x="131938" y="36369"/>
                  </a:lnTo>
                  <a:lnTo>
                    <a:pt x="94758" y="62651"/>
                  </a:lnTo>
                  <a:lnTo>
                    <a:pt x="62651" y="94758"/>
                  </a:lnTo>
                  <a:lnTo>
                    <a:pt x="36369" y="131938"/>
                  </a:lnTo>
                  <a:lnTo>
                    <a:pt x="16665" y="173439"/>
                  </a:lnTo>
                  <a:lnTo>
                    <a:pt x="4291" y="218509"/>
                  </a:lnTo>
                  <a:lnTo>
                    <a:pt x="0" y="266395"/>
                  </a:lnTo>
                  <a:lnTo>
                    <a:pt x="0" y="2899803"/>
                  </a:lnTo>
                  <a:lnTo>
                    <a:pt x="4291" y="2947689"/>
                  </a:lnTo>
                  <a:lnTo>
                    <a:pt x="16665" y="2992759"/>
                  </a:lnTo>
                  <a:lnTo>
                    <a:pt x="36369" y="3034260"/>
                  </a:lnTo>
                  <a:lnTo>
                    <a:pt x="62651" y="3071440"/>
                  </a:lnTo>
                  <a:lnTo>
                    <a:pt x="94758" y="3103547"/>
                  </a:lnTo>
                  <a:lnTo>
                    <a:pt x="131938" y="3129828"/>
                  </a:lnTo>
                  <a:lnTo>
                    <a:pt x="173439" y="3149532"/>
                  </a:lnTo>
                  <a:lnTo>
                    <a:pt x="218509" y="3161907"/>
                  </a:lnTo>
                  <a:lnTo>
                    <a:pt x="266395" y="3166198"/>
                  </a:lnTo>
                  <a:lnTo>
                    <a:pt x="3513594" y="3166198"/>
                  </a:lnTo>
                  <a:lnTo>
                    <a:pt x="3561480" y="3161907"/>
                  </a:lnTo>
                  <a:lnTo>
                    <a:pt x="3606550" y="3149532"/>
                  </a:lnTo>
                  <a:lnTo>
                    <a:pt x="3648051" y="3129828"/>
                  </a:lnTo>
                  <a:lnTo>
                    <a:pt x="3685231" y="3103547"/>
                  </a:lnTo>
                  <a:lnTo>
                    <a:pt x="3717338" y="3071440"/>
                  </a:lnTo>
                  <a:lnTo>
                    <a:pt x="3743619" y="3034260"/>
                  </a:lnTo>
                  <a:lnTo>
                    <a:pt x="3763323" y="2992759"/>
                  </a:lnTo>
                  <a:lnTo>
                    <a:pt x="3775698" y="2947689"/>
                  </a:lnTo>
                  <a:lnTo>
                    <a:pt x="3779989" y="2899803"/>
                  </a:lnTo>
                  <a:lnTo>
                    <a:pt x="3779989" y="266395"/>
                  </a:lnTo>
                  <a:lnTo>
                    <a:pt x="3775698" y="218509"/>
                  </a:lnTo>
                  <a:lnTo>
                    <a:pt x="3763323" y="173439"/>
                  </a:lnTo>
                  <a:lnTo>
                    <a:pt x="3743619" y="131938"/>
                  </a:lnTo>
                  <a:lnTo>
                    <a:pt x="3717338" y="94758"/>
                  </a:lnTo>
                  <a:lnTo>
                    <a:pt x="3685231" y="62651"/>
                  </a:lnTo>
                  <a:lnTo>
                    <a:pt x="3648051" y="36369"/>
                  </a:lnTo>
                  <a:lnTo>
                    <a:pt x="3606550" y="16665"/>
                  </a:lnTo>
                  <a:lnTo>
                    <a:pt x="3561480" y="4291"/>
                  </a:lnTo>
                  <a:lnTo>
                    <a:pt x="35135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 anchor="t"/>
            <a:lstStyle/>
            <a:p>
              <a:endParaRPr lang="en-GB" sz="2600">
                <a:solidFill>
                  <a:srgbClr val="2C2F80"/>
                </a:solidFill>
                <a:latin typeface="+mj-lt"/>
              </a:endParaRPr>
            </a:p>
            <a:p>
              <a:endParaRPr lang="en-GB" sz="2600">
                <a:solidFill>
                  <a:srgbClr val="2C2F80"/>
                </a:solidFill>
                <a:latin typeface="+mj-lt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In Northern Nigeria, deep-rooted religious and cultural beliefs shape perception of family planning (FP)</a:t>
              </a:r>
              <a:endParaRPr lang="en-GB" sz="2600" dirty="0">
                <a:solidFill>
                  <a:srgbClr val="2C2F80"/>
                </a:solidFill>
                <a:latin typeface="+mj-lt"/>
                <a:ea typeface="Calibri"/>
                <a:cs typeface="Calibri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Established faith leaders holding decisive influence, yet direct engagement with them often falters due to generational and theological rigidity.</a:t>
              </a:r>
              <a:endParaRPr lang="en-GB" dirty="0"/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Adolescents 360 (A360) introduced a breakthrough model by empowering Young Religious Influencers (YRIs) to bridge faith and evidence to champion FP dialogues</a:t>
              </a:r>
              <a:endParaRPr lang="en-GB" sz="2600" dirty="0">
                <a:solidFill>
                  <a:srgbClr val="2C2F80"/>
                </a:solidFill>
                <a:latin typeface="+mj-lt"/>
                <a:ea typeface="Calibri"/>
                <a:cs typeface="Calibri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Approach leverage YRIs' dual credibility with traditional leaders and openness to modern health perspective. </a:t>
              </a:r>
              <a:endParaRPr sz="2600" dirty="0">
                <a:solidFill>
                  <a:srgbClr val="2C2F80"/>
                </a:solidFill>
                <a:latin typeface="+mj-lt"/>
                <a:ea typeface="Calibri"/>
                <a:cs typeface="Calibri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370660" y="4555692"/>
              <a:ext cx="4206667" cy="3844913"/>
            </a:xfrm>
            <a:custGeom>
              <a:avLst/>
              <a:gdLst/>
              <a:ahLst/>
              <a:cxnLst/>
              <a:rect l="l" t="t" r="r" b="b"/>
              <a:pathLst>
                <a:path w="3780154" h="3166745">
                  <a:moveTo>
                    <a:pt x="3513594" y="3166198"/>
                  </a:moveTo>
                  <a:lnTo>
                    <a:pt x="266395" y="3166198"/>
                  </a:lnTo>
                  <a:lnTo>
                    <a:pt x="218509" y="3161907"/>
                  </a:lnTo>
                  <a:lnTo>
                    <a:pt x="173439" y="3149532"/>
                  </a:lnTo>
                  <a:lnTo>
                    <a:pt x="131938" y="3129828"/>
                  </a:lnTo>
                  <a:lnTo>
                    <a:pt x="94758" y="3103547"/>
                  </a:lnTo>
                  <a:lnTo>
                    <a:pt x="62651" y="3071440"/>
                  </a:lnTo>
                  <a:lnTo>
                    <a:pt x="36369" y="3034260"/>
                  </a:lnTo>
                  <a:lnTo>
                    <a:pt x="16665" y="2992759"/>
                  </a:lnTo>
                  <a:lnTo>
                    <a:pt x="4291" y="2947689"/>
                  </a:lnTo>
                  <a:lnTo>
                    <a:pt x="0" y="2899803"/>
                  </a:lnTo>
                  <a:lnTo>
                    <a:pt x="0" y="266395"/>
                  </a:lnTo>
                  <a:lnTo>
                    <a:pt x="4291" y="218509"/>
                  </a:lnTo>
                  <a:lnTo>
                    <a:pt x="16665" y="173439"/>
                  </a:lnTo>
                  <a:lnTo>
                    <a:pt x="36369" y="131938"/>
                  </a:lnTo>
                  <a:lnTo>
                    <a:pt x="62651" y="94758"/>
                  </a:lnTo>
                  <a:lnTo>
                    <a:pt x="94758" y="62651"/>
                  </a:lnTo>
                  <a:lnTo>
                    <a:pt x="131938" y="36369"/>
                  </a:lnTo>
                  <a:lnTo>
                    <a:pt x="173439" y="16665"/>
                  </a:lnTo>
                  <a:lnTo>
                    <a:pt x="218509" y="4291"/>
                  </a:lnTo>
                  <a:lnTo>
                    <a:pt x="266395" y="0"/>
                  </a:lnTo>
                  <a:lnTo>
                    <a:pt x="3513594" y="0"/>
                  </a:lnTo>
                  <a:lnTo>
                    <a:pt x="3561480" y="4291"/>
                  </a:lnTo>
                  <a:lnTo>
                    <a:pt x="3606550" y="16665"/>
                  </a:lnTo>
                  <a:lnTo>
                    <a:pt x="3648051" y="36369"/>
                  </a:lnTo>
                  <a:lnTo>
                    <a:pt x="3685231" y="62651"/>
                  </a:lnTo>
                  <a:lnTo>
                    <a:pt x="3717338" y="94758"/>
                  </a:lnTo>
                  <a:lnTo>
                    <a:pt x="3743619" y="131938"/>
                  </a:lnTo>
                  <a:lnTo>
                    <a:pt x="3763323" y="173439"/>
                  </a:lnTo>
                  <a:lnTo>
                    <a:pt x="3775698" y="218509"/>
                  </a:lnTo>
                  <a:lnTo>
                    <a:pt x="3779989" y="266395"/>
                  </a:lnTo>
                  <a:lnTo>
                    <a:pt x="3779989" y="2899803"/>
                  </a:lnTo>
                  <a:lnTo>
                    <a:pt x="3775698" y="2947689"/>
                  </a:lnTo>
                  <a:lnTo>
                    <a:pt x="3763323" y="2992759"/>
                  </a:lnTo>
                  <a:lnTo>
                    <a:pt x="3743619" y="3034260"/>
                  </a:lnTo>
                  <a:lnTo>
                    <a:pt x="3717338" y="3071440"/>
                  </a:lnTo>
                  <a:lnTo>
                    <a:pt x="3685231" y="3103547"/>
                  </a:lnTo>
                  <a:lnTo>
                    <a:pt x="3648051" y="3129828"/>
                  </a:lnTo>
                  <a:lnTo>
                    <a:pt x="3606550" y="3149532"/>
                  </a:lnTo>
                  <a:lnTo>
                    <a:pt x="3561480" y="3161907"/>
                  </a:lnTo>
                  <a:lnTo>
                    <a:pt x="3513594" y="3166198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2"/>
          <p:cNvGrpSpPr/>
          <p:nvPr/>
        </p:nvGrpSpPr>
        <p:grpSpPr>
          <a:xfrm>
            <a:off x="2135890" y="2736662"/>
            <a:ext cx="4724402" cy="429922"/>
            <a:chOff x="1381448" y="4560897"/>
            <a:chExt cx="1872614" cy="333375"/>
          </a:xfrm>
        </p:grpSpPr>
        <p:sp>
          <p:nvSpPr>
            <p:cNvPr id="33" name="object 33"/>
            <p:cNvSpPr/>
            <p:nvPr/>
          </p:nvSpPr>
          <p:spPr>
            <a:xfrm>
              <a:off x="1387798" y="4567247"/>
              <a:ext cx="1859914" cy="320675"/>
            </a:xfrm>
            <a:custGeom>
              <a:avLst/>
              <a:gdLst/>
              <a:ahLst/>
              <a:cxnLst/>
              <a:rect l="l" t="t" r="r" b="b"/>
              <a:pathLst>
                <a:path w="1859914" h="320675">
                  <a:moveTo>
                    <a:pt x="1859407" y="0"/>
                  </a:moveTo>
                  <a:lnTo>
                    <a:pt x="0" y="0"/>
                  </a:lnTo>
                  <a:lnTo>
                    <a:pt x="0" y="169189"/>
                  </a:lnTo>
                  <a:lnTo>
                    <a:pt x="7707" y="216984"/>
                  </a:lnTo>
                  <a:lnTo>
                    <a:pt x="29172" y="258492"/>
                  </a:lnTo>
                  <a:lnTo>
                    <a:pt x="61903" y="291223"/>
                  </a:lnTo>
                  <a:lnTo>
                    <a:pt x="103410" y="312687"/>
                  </a:lnTo>
                  <a:lnTo>
                    <a:pt x="151206" y="320395"/>
                  </a:lnTo>
                  <a:lnTo>
                    <a:pt x="1708200" y="320395"/>
                  </a:lnTo>
                  <a:lnTo>
                    <a:pt x="1755991" y="312687"/>
                  </a:lnTo>
                  <a:lnTo>
                    <a:pt x="1797498" y="291223"/>
                  </a:lnTo>
                  <a:lnTo>
                    <a:pt x="1830231" y="258492"/>
                  </a:lnTo>
                  <a:lnTo>
                    <a:pt x="1851697" y="216984"/>
                  </a:lnTo>
                  <a:lnTo>
                    <a:pt x="1859407" y="169189"/>
                  </a:lnTo>
                  <a:lnTo>
                    <a:pt x="1859407" y="0"/>
                  </a:lnTo>
                  <a:close/>
                </a:path>
              </a:pathLst>
            </a:custGeom>
            <a:solidFill>
              <a:srgbClr val="2C2F80"/>
            </a:solidFill>
          </p:spPr>
          <p:txBody>
            <a:bodyPr wrap="square" lIns="0" tIns="0" rIns="0" bIns="0" rtlCol="0"/>
            <a:lstStyle/>
            <a:p>
              <a:pPr algn="ctr"/>
              <a:endParaRPr sz="3250"/>
            </a:p>
          </p:txBody>
        </p:sp>
        <p:sp>
          <p:nvSpPr>
            <p:cNvPr id="34" name="object 34"/>
            <p:cNvSpPr/>
            <p:nvPr/>
          </p:nvSpPr>
          <p:spPr>
            <a:xfrm>
              <a:off x="1387798" y="4567247"/>
              <a:ext cx="1859914" cy="320675"/>
            </a:xfrm>
            <a:custGeom>
              <a:avLst/>
              <a:gdLst/>
              <a:ahLst/>
              <a:cxnLst/>
              <a:rect l="l" t="t" r="r" b="b"/>
              <a:pathLst>
                <a:path w="1859914" h="320675">
                  <a:moveTo>
                    <a:pt x="1708200" y="320395"/>
                  </a:moveTo>
                  <a:lnTo>
                    <a:pt x="151206" y="320395"/>
                  </a:lnTo>
                  <a:lnTo>
                    <a:pt x="103410" y="312687"/>
                  </a:lnTo>
                  <a:lnTo>
                    <a:pt x="61903" y="291223"/>
                  </a:lnTo>
                  <a:lnTo>
                    <a:pt x="29172" y="258492"/>
                  </a:lnTo>
                  <a:lnTo>
                    <a:pt x="7707" y="216984"/>
                  </a:lnTo>
                  <a:lnTo>
                    <a:pt x="0" y="169189"/>
                  </a:lnTo>
                  <a:lnTo>
                    <a:pt x="0" y="0"/>
                  </a:lnTo>
                  <a:lnTo>
                    <a:pt x="1859407" y="0"/>
                  </a:lnTo>
                  <a:lnTo>
                    <a:pt x="1859407" y="169189"/>
                  </a:lnTo>
                  <a:lnTo>
                    <a:pt x="1851697" y="216984"/>
                  </a:lnTo>
                  <a:lnTo>
                    <a:pt x="1830231" y="258492"/>
                  </a:lnTo>
                  <a:lnTo>
                    <a:pt x="1797498" y="291223"/>
                  </a:lnTo>
                  <a:lnTo>
                    <a:pt x="1755991" y="312687"/>
                  </a:lnTo>
                  <a:lnTo>
                    <a:pt x="1708200" y="3203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 sz="3250"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2815953" y="2655143"/>
            <a:ext cx="3364276" cy="524625"/>
          </a:xfrm>
          <a:prstGeom prst="rect">
            <a:avLst/>
          </a:prstGeom>
        </p:spPr>
        <p:txBody>
          <a:bodyPr vert="horz" wrap="square" lIns="0" tIns="24251" rIns="0" bIns="0" rtlCol="0">
            <a:spAutoFit/>
          </a:bodyPr>
          <a:lstStyle/>
          <a:p>
            <a:pPr marL="17964" algn="ctr">
              <a:spcBef>
                <a:spcPts val="191"/>
              </a:spcBef>
            </a:pPr>
            <a:r>
              <a:rPr sz="3250" b="1" spc="-14">
                <a:solidFill>
                  <a:srgbClr val="FFFFFF"/>
                </a:solidFill>
                <a:latin typeface="HelveticaRounded LT Std Bd"/>
                <a:cs typeface="HelveticaRounded LT Std Bd"/>
              </a:rPr>
              <a:t>Introduction</a:t>
            </a:r>
            <a:endParaRPr sz="3250">
              <a:latin typeface="HelveticaRounded LT Std Bd"/>
              <a:cs typeface="HelveticaRounded LT Std Bd"/>
            </a:endParaRPr>
          </a:p>
        </p:txBody>
      </p:sp>
    </p:spTree>
    <p:extLst>
      <p:ext uri="{BB962C8B-B14F-4D97-AF65-F5344CB8AC3E}">
        <p14:creationId xmlns:p14="http://schemas.microsoft.com/office/powerpoint/2010/main" val="3904143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object 2">
            <a:extLst>
              <a:ext uri="{FF2B5EF4-FFF2-40B4-BE49-F238E27FC236}">
                <a16:creationId xmlns:a16="http://schemas.microsoft.com/office/drawing/2014/main" id="{2EC91517-1ED9-3943-D97E-7E72B1E105DB}"/>
              </a:ext>
            </a:extLst>
          </p:cNvPr>
          <p:cNvGrpSpPr/>
          <p:nvPr/>
        </p:nvGrpSpPr>
        <p:grpSpPr>
          <a:xfrm>
            <a:off x="-29936" y="209075"/>
            <a:ext cx="15020364" cy="4696183"/>
            <a:chOff x="0" y="-18"/>
            <a:chExt cx="10692002" cy="3211812"/>
          </a:xfrm>
        </p:grpSpPr>
        <p:pic>
          <p:nvPicPr>
            <p:cNvPr id="61" name="object 3">
              <a:extLst>
                <a:ext uri="{FF2B5EF4-FFF2-40B4-BE49-F238E27FC236}">
                  <a16:creationId xmlns:a16="http://schemas.microsoft.com/office/drawing/2014/main" id="{A9D87672-C002-CFC8-548B-15D6D851F54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29" y="0"/>
              <a:ext cx="10623473" cy="2165604"/>
            </a:xfrm>
            <a:prstGeom prst="rect">
              <a:avLst/>
            </a:prstGeom>
          </p:spPr>
        </p:pic>
        <p:sp>
          <p:nvSpPr>
            <p:cNvPr id="62" name="object 4">
              <a:extLst>
                <a:ext uri="{FF2B5EF4-FFF2-40B4-BE49-F238E27FC236}">
                  <a16:creationId xmlns:a16="http://schemas.microsoft.com/office/drawing/2014/main" id="{EF081BBE-8257-B1B3-A463-1F4BC49D6885}"/>
                </a:ext>
              </a:extLst>
            </p:cNvPr>
            <p:cNvSpPr/>
            <p:nvPr/>
          </p:nvSpPr>
          <p:spPr>
            <a:xfrm>
              <a:off x="0" y="-18"/>
              <a:ext cx="10627360" cy="1607185"/>
            </a:xfrm>
            <a:custGeom>
              <a:avLst/>
              <a:gdLst/>
              <a:ahLst/>
              <a:cxnLst/>
              <a:rect l="l" t="t" r="r" b="b"/>
              <a:pathLst>
                <a:path w="10627360" h="1607185">
                  <a:moveTo>
                    <a:pt x="10627080" y="0"/>
                  </a:moveTo>
                  <a:lnTo>
                    <a:pt x="0" y="0"/>
                  </a:lnTo>
                  <a:lnTo>
                    <a:pt x="0" y="688975"/>
                  </a:lnTo>
                  <a:lnTo>
                    <a:pt x="5303164" y="1606956"/>
                  </a:lnTo>
                  <a:lnTo>
                    <a:pt x="10627080" y="685380"/>
                  </a:lnTo>
                  <a:lnTo>
                    <a:pt x="106270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5">
              <a:extLst>
                <a:ext uri="{FF2B5EF4-FFF2-40B4-BE49-F238E27FC236}">
                  <a16:creationId xmlns:a16="http://schemas.microsoft.com/office/drawing/2014/main" id="{B90C5A89-46EA-F1C9-D148-E7B36BCB34CD}"/>
                </a:ext>
              </a:extLst>
            </p:cNvPr>
            <p:cNvSpPr/>
            <p:nvPr/>
          </p:nvSpPr>
          <p:spPr>
            <a:xfrm>
              <a:off x="5066081" y="452564"/>
              <a:ext cx="572770" cy="322580"/>
            </a:xfrm>
            <a:custGeom>
              <a:avLst/>
              <a:gdLst/>
              <a:ahLst/>
              <a:cxnLst/>
              <a:rect l="l" t="t" r="r" b="b"/>
              <a:pathLst>
                <a:path w="572770" h="322580">
                  <a:moveTo>
                    <a:pt x="236474" y="219710"/>
                  </a:moveTo>
                  <a:lnTo>
                    <a:pt x="236169" y="148691"/>
                  </a:lnTo>
                  <a:lnTo>
                    <a:pt x="235546" y="88950"/>
                  </a:lnTo>
                  <a:lnTo>
                    <a:pt x="230428" y="50888"/>
                  </a:lnTo>
                  <a:lnTo>
                    <a:pt x="169519" y="32994"/>
                  </a:lnTo>
                  <a:lnTo>
                    <a:pt x="138049" y="33248"/>
                  </a:lnTo>
                  <a:lnTo>
                    <a:pt x="75641" y="32829"/>
                  </a:lnTo>
                  <a:lnTo>
                    <a:pt x="13538" y="33680"/>
                  </a:lnTo>
                  <a:lnTo>
                    <a:pt x="0" y="87223"/>
                  </a:lnTo>
                  <a:lnTo>
                    <a:pt x="2159" y="103898"/>
                  </a:lnTo>
                  <a:lnTo>
                    <a:pt x="85407" y="103441"/>
                  </a:lnTo>
                  <a:lnTo>
                    <a:pt x="133375" y="104584"/>
                  </a:lnTo>
                  <a:lnTo>
                    <a:pt x="158737" y="108216"/>
                  </a:lnTo>
                  <a:lnTo>
                    <a:pt x="159753" y="131800"/>
                  </a:lnTo>
                  <a:lnTo>
                    <a:pt x="161328" y="245516"/>
                  </a:lnTo>
                  <a:lnTo>
                    <a:pt x="161302" y="255651"/>
                  </a:lnTo>
                  <a:lnTo>
                    <a:pt x="161696" y="261835"/>
                  </a:lnTo>
                  <a:lnTo>
                    <a:pt x="163957" y="266547"/>
                  </a:lnTo>
                  <a:lnTo>
                    <a:pt x="169494" y="272275"/>
                  </a:lnTo>
                  <a:lnTo>
                    <a:pt x="176110" y="278384"/>
                  </a:lnTo>
                  <a:lnTo>
                    <a:pt x="179654" y="282575"/>
                  </a:lnTo>
                  <a:lnTo>
                    <a:pt x="223024" y="307009"/>
                  </a:lnTo>
                  <a:lnTo>
                    <a:pt x="235673" y="310972"/>
                  </a:lnTo>
                  <a:lnTo>
                    <a:pt x="236347" y="280860"/>
                  </a:lnTo>
                  <a:lnTo>
                    <a:pt x="236474" y="219710"/>
                  </a:lnTo>
                  <a:close/>
                </a:path>
                <a:path w="572770" h="322580">
                  <a:moveTo>
                    <a:pt x="331190" y="0"/>
                  </a:moveTo>
                  <a:lnTo>
                    <a:pt x="250177" y="0"/>
                  </a:lnTo>
                  <a:lnTo>
                    <a:pt x="250177" y="317500"/>
                  </a:lnTo>
                  <a:lnTo>
                    <a:pt x="257708" y="317500"/>
                  </a:lnTo>
                  <a:lnTo>
                    <a:pt x="257708" y="321310"/>
                  </a:lnTo>
                  <a:lnTo>
                    <a:pt x="270725" y="321310"/>
                  </a:lnTo>
                  <a:lnTo>
                    <a:pt x="270725" y="322580"/>
                  </a:lnTo>
                  <a:lnTo>
                    <a:pt x="299364" y="322580"/>
                  </a:lnTo>
                  <a:lnTo>
                    <a:pt x="299364" y="321310"/>
                  </a:lnTo>
                  <a:lnTo>
                    <a:pt x="322605" y="321310"/>
                  </a:lnTo>
                  <a:lnTo>
                    <a:pt x="322605" y="317500"/>
                  </a:lnTo>
                  <a:lnTo>
                    <a:pt x="331190" y="317500"/>
                  </a:lnTo>
                  <a:lnTo>
                    <a:pt x="331190" y="0"/>
                  </a:lnTo>
                  <a:close/>
                </a:path>
                <a:path w="572770" h="322580">
                  <a:moveTo>
                    <a:pt x="572554" y="96075"/>
                  </a:moveTo>
                  <a:lnTo>
                    <a:pt x="568045" y="54559"/>
                  </a:lnTo>
                  <a:lnTo>
                    <a:pt x="526986" y="31889"/>
                  </a:lnTo>
                  <a:lnTo>
                    <a:pt x="465658" y="31445"/>
                  </a:lnTo>
                  <a:lnTo>
                    <a:pt x="404812" y="31445"/>
                  </a:lnTo>
                  <a:lnTo>
                    <a:pt x="363245" y="35852"/>
                  </a:lnTo>
                  <a:lnTo>
                    <a:pt x="344449" y="96951"/>
                  </a:lnTo>
                  <a:lnTo>
                    <a:pt x="344449" y="128257"/>
                  </a:lnTo>
                  <a:lnTo>
                    <a:pt x="344944" y="190360"/>
                  </a:lnTo>
                  <a:lnTo>
                    <a:pt x="344817" y="283845"/>
                  </a:lnTo>
                  <a:lnTo>
                    <a:pt x="344525" y="314972"/>
                  </a:lnTo>
                  <a:lnTo>
                    <a:pt x="363474" y="308406"/>
                  </a:lnTo>
                  <a:lnTo>
                    <a:pt x="380492" y="297840"/>
                  </a:lnTo>
                  <a:lnTo>
                    <a:pt x="413334" y="266712"/>
                  </a:lnTo>
                  <a:lnTo>
                    <a:pt x="417893" y="176580"/>
                  </a:lnTo>
                  <a:lnTo>
                    <a:pt x="417766" y="141173"/>
                  </a:lnTo>
                  <a:lnTo>
                    <a:pt x="418084" y="122440"/>
                  </a:lnTo>
                  <a:lnTo>
                    <a:pt x="419315" y="107162"/>
                  </a:lnTo>
                  <a:lnTo>
                    <a:pt x="438302" y="103352"/>
                  </a:lnTo>
                  <a:lnTo>
                    <a:pt x="473430" y="102196"/>
                  </a:lnTo>
                  <a:lnTo>
                    <a:pt x="534797" y="102743"/>
                  </a:lnTo>
                  <a:lnTo>
                    <a:pt x="557441" y="103301"/>
                  </a:lnTo>
                  <a:lnTo>
                    <a:pt x="568820" y="102450"/>
                  </a:lnTo>
                  <a:lnTo>
                    <a:pt x="572554" y="96075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">
              <a:extLst>
                <a:ext uri="{FF2B5EF4-FFF2-40B4-BE49-F238E27FC236}">
                  <a16:creationId xmlns:a16="http://schemas.microsoft.com/office/drawing/2014/main" id="{F54124A6-29D7-31CA-1423-576326DB315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91486" y="289573"/>
              <a:ext cx="134705" cy="135182"/>
            </a:xfrm>
            <a:prstGeom prst="rect">
              <a:avLst/>
            </a:prstGeom>
          </p:spPr>
        </p:pic>
        <p:pic>
          <p:nvPicPr>
            <p:cNvPr id="65" name="object 7">
              <a:extLst>
                <a:ext uri="{FF2B5EF4-FFF2-40B4-BE49-F238E27FC236}">
                  <a16:creationId xmlns:a16="http://schemas.microsoft.com/office/drawing/2014/main" id="{31F8A9A9-E9E3-136A-19B8-4EEC4D01CF5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61766" y="345605"/>
              <a:ext cx="110347" cy="106718"/>
            </a:xfrm>
            <a:prstGeom prst="rect">
              <a:avLst/>
            </a:prstGeom>
          </p:spPr>
        </p:pic>
        <p:sp>
          <p:nvSpPr>
            <p:cNvPr id="66" name="object 8">
              <a:extLst>
                <a:ext uri="{FF2B5EF4-FFF2-40B4-BE49-F238E27FC236}">
                  <a16:creationId xmlns:a16="http://schemas.microsoft.com/office/drawing/2014/main" id="{9BD42A5F-B36F-7B81-C4F0-9571AD836F78}"/>
                </a:ext>
              </a:extLst>
            </p:cNvPr>
            <p:cNvSpPr/>
            <p:nvPr/>
          </p:nvSpPr>
          <p:spPr>
            <a:xfrm>
              <a:off x="5198173" y="748918"/>
              <a:ext cx="328930" cy="130810"/>
            </a:xfrm>
            <a:custGeom>
              <a:avLst/>
              <a:gdLst/>
              <a:ahLst/>
              <a:cxnLst/>
              <a:rect l="l" t="t" r="r" b="b"/>
              <a:pathLst>
                <a:path w="328929" h="130809">
                  <a:moveTo>
                    <a:pt x="98882" y="71424"/>
                  </a:moveTo>
                  <a:lnTo>
                    <a:pt x="95427" y="44589"/>
                  </a:lnTo>
                  <a:lnTo>
                    <a:pt x="76581" y="27851"/>
                  </a:lnTo>
                  <a:lnTo>
                    <a:pt x="52298" y="21221"/>
                  </a:lnTo>
                  <a:lnTo>
                    <a:pt x="32550" y="24777"/>
                  </a:lnTo>
                  <a:lnTo>
                    <a:pt x="23710" y="33362"/>
                  </a:lnTo>
                  <a:lnTo>
                    <a:pt x="20561" y="43942"/>
                  </a:lnTo>
                  <a:lnTo>
                    <a:pt x="22580" y="55448"/>
                  </a:lnTo>
                  <a:lnTo>
                    <a:pt x="29222" y="66852"/>
                  </a:lnTo>
                  <a:lnTo>
                    <a:pt x="35382" y="74561"/>
                  </a:lnTo>
                  <a:lnTo>
                    <a:pt x="38557" y="75958"/>
                  </a:lnTo>
                  <a:lnTo>
                    <a:pt x="45059" y="81622"/>
                  </a:lnTo>
                  <a:lnTo>
                    <a:pt x="55118" y="94602"/>
                  </a:lnTo>
                  <a:lnTo>
                    <a:pt x="53327" y="102438"/>
                  </a:lnTo>
                  <a:lnTo>
                    <a:pt x="44805" y="104749"/>
                  </a:lnTo>
                  <a:lnTo>
                    <a:pt x="34709" y="101142"/>
                  </a:lnTo>
                  <a:lnTo>
                    <a:pt x="27254" y="95694"/>
                  </a:lnTo>
                  <a:lnTo>
                    <a:pt x="29108" y="90500"/>
                  </a:lnTo>
                  <a:lnTo>
                    <a:pt x="28841" y="79502"/>
                  </a:lnTo>
                  <a:lnTo>
                    <a:pt x="22098" y="77050"/>
                  </a:lnTo>
                  <a:lnTo>
                    <a:pt x="15113" y="74066"/>
                  </a:lnTo>
                  <a:lnTo>
                    <a:pt x="8153" y="71462"/>
                  </a:lnTo>
                  <a:lnTo>
                    <a:pt x="1511" y="70192"/>
                  </a:lnTo>
                  <a:lnTo>
                    <a:pt x="0" y="84467"/>
                  </a:lnTo>
                  <a:lnTo>
                    <a:pt x="1219" y="95186"/>
                  </a:lnTo>
                  <a:lnTo>
                    <a:pt x="31902" y="122250"/>
                  </a:lnTo>
                  <a:lnTo>
                    <a:pt x="55016" y="127584"/>
                  </a:lnTo>
                  <a:lnTo>
                    <a:pt x="66370" y="125349"/>
                  </a:lnTo>
                  <a:lnTo>
                    <a:pt x="75971" y="119799"/>
                  </a:lnTo>
                  <a:lnTo>
                    <a:pt x="83007" y="111696"/>
                  </a:lnTo>
                  <a:lnTo>
                    <a:pt x="86690" y="101828"/>
                  </a:lnTo>
                  <a:lnTo>
                    <a:pt x="82905" y="81927"/>
                  </a:lnTo>
                  <a:lnTo>
                    <a:pt x="69862" y="67640"/>
                  </a:lnTo>
                  <a:lnTo>
                    <a:pt x="56819" y="56337"/>
                  </a:lnTo>
                  <a:lnTo>
                    <a:pt x="53035" y="45427"/>
                  </a:lnTo>
                  <a:lnTo>
                    <a:pt x="56997" y="42621"/>
                  </a:lnTo>
                  <a:lnTo>
                    <a:pt x="63461" y="42341"/>
                  </a:lnTo>
                  <a:lnTo>
                    <a:pt x="69481" y="47866"/>
                  </a:lnTo>
                  <a:lnTo>
                    <a:pt x="72110" y="62509"/>
                  </a:lnTo>
                  <a:lnTo>
                    <a:pt x="77673" y="63766"/>
                  </a:lnTo>
                  <a:lnTo>
                    <a:pt x="91719" y="69850"/>
                  </a:lnTo>
                  <a:lnTo>
                    <a:pt x="98882" y="71424"/>
                  </a:lnTo>
                  <a:close/>
                </a:path>
                <a:path w="328929" h="130809">
                  <a:moveTo>
                    <a:pt x="328764" y="88417"/>
                  </a:moveTo>
                  <a:lnTo>
                    <a:pt x="284746" y="0"/>
                  </a:lnTo>
                  <a:lnTo>
                    <a:pt x="278777" y="2209"/>
                  </a:lnTo>
                  <a:lnTo>
                    <a:pt x="270611" y="5905"/>
                  </a:lnTo>
                  <a:lnTo>
                    <a:pt x="262674" y="10058"/>
                  </a:lnTo>
                  <a:lnTo>
                    <a:pt x="257416" y="13614"/>
                  </a:lnTo>
                  <a:lnTo>
                    <a:pt x="271386" y="44132"/>
                  </a:lnTo>
                  <a:lnTo>
                    <a:pt x="265239" y="48031"/>
                  </a:lnTo>
                  <a:lnTo>
                    <a:pt x="256946" y="52349"/>
                  </a:lnTo>
                  <a:lnTo>
                    <a:pt x="248373" y="56070"/>
                  </a:lnTo>
                  <a:lnTo>
                    <a:pt x="241401" y="58229"/>
                  </a:lnTo>
                  <a:lnTo>
                    <a:pt x="226999" y="27609"/>
                  </a:lnTo>
                  <a:lnTo>
                    <a:pt x="199910" y="41071"/>
                  </a:lnTo>
                  <a:lnTo>
                    <a:pt x="207289" y="58915"/>
                  </a:lnTo>
                  <a:lnTo>
                    <a:pt x="219125" y="83731"/>
                  </a:lnTo>
                  <a:lnTo>
                    <a:pt x="231775" y="109575"/>
                  </a:lnTo>
                  <a:lnTo>
                    <a:pt x="241604" y="130517"/>
                  </a:lnTo>
                  <a:lnTo>
                    <a:pt x="248742" y="128422"/>
                  </a:lnTo>
                  <a:lnTo>
                    <a:pt x="256032" y="125056"/>
                  </a:lnTo>
                  <a:lnTo>
                    <a:pt x="263207" y="121424"/>
                  </a:lnTo>
                  <a:lnTo>
                    <a:pt x="269963" y="118491"/>
                  </a:lnTo>
                  <a:lnTo>
                    <a:pt x="265849" y="108978"/>
                  </a:lnTo>
                  <a:lnTo>
                    <a:pt x="257149" y="90093"/>
                  </a:lnTo>
                  <a:lnTo>
                    <a:pt x="253593" y="80708"/>
                  </a:lnTo>
                  <a:lnTo>
                    <a:pt x="283502" y="67208"/>
                  </a:lnTo>
                  <a:lnTo>
                    <a:pt x="300355" y="102158"/>
                  </a:lnTo>
                  <a:lnTo>
                    <a:pt x="306603" y="100101"/>
                  </a:lnTo>
                  <a:lnTo>
                    <a:pt x="315137" y="96291"/>
                  </a:lnTo>
                  <a:lnTo>
                    <a:pt x="323367" y="91973"/>
                  </a:lnTo>
                  <a:lnTo>
                    <a:pt x="328764" y="88417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9">
              <a:extLst>
                <a:ext uri="{FF2B5EF4-FFF2-40B4-BE49-F238E27FC236}">
                  <a16:creationId xmlns:a16="http://schemas.microsoft.com/office/drawing/2014/main" id="{58D23827-1C95-B2D0-6D3B-E584F73B203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7478" y="372335"/>
              <a:ext cx="82367" cy="83388"/>
            </a:xfrm>
            <a:prstGeom prst="rect">
              <a:avLst/>
            </a:prstGeom>
          </p:spPr>
        </p:pic>
        <p:sp>
          <p:nvSpPr>
            <p:cNvPr id="68" name="object 10">
              <a:extLst>
                <a:ext uri="{FF2B5EF4-FFF2-40B4-BE49-F238E27FC236}">
                  <a16:creationId xmlns:a16="http://schemas.microsoft.com/office/drawing/2014/main" id="{3E68206D-BE4F-0056-B3B6-D2C8DD9C5B4D}"/>
                </a:ext>
              </a:extLst>
            </p:cNvPr>
            <p:cNvSpPr/>
            <p:nvPr/>
          </p:nvSpPr>
          <p:spPr>
            <a:xfrm>
              <a:off x="5070472" y="582942"/>
              <a:ext cx="127635" cy="220979"/>
            </a:xfrm>
            <a:custGeom>
              <a:avLst/>
              <a:gdLst/>
              <a:ahLst/>
              <a:cxnLst/>
              <a:rect l="l" t="t" r="r" b="b"/>
              <a:pathLst>
                <a:path w="127635" h="220979">
                  <a:moveTo>
                    <a:pt x="0" y="0"/>
                  </a:moveTo>
                  <a:lnTo>
                    <a:pt x="4406" y="52181"/>
                  </a:lnTo>
                  <a:lnTo>
                    <a:pt x="19710" y="100347"/>
                  </a:lnTo>
                  <a:lnTo>
                    <a:pt x="43691" y="143919"/>
                  </a:lnTo>
                  <a:lnTo>
                    <a:pt x="74129" y="182321"/>
                  </a:lnTo>
                  <a:lnTo>
                    <a:pt x="109534" y="213325"/>
                  </a:lnTo>
                  <a:lnTo>
                    <a:pt x="121412" y="220865"/>
                  </a:lnTo>
                  <a:lnTo>
                    <a:pt x="124371" y="216687"/>
                  </a:lnTo>
                  <a:lnTo>
                    <a:pt x="126326" y="208445"/>
                  </a:lnTo>
                  <a:lnTo>
                    <a:pt x="127317" y="202438"/>
                  </a:lnTo>
                  <a:lnTo>
                    <a:pt x="120113" y="196272"/>
                  </a:lnTo>
                  <a:lnTo>
                    <a:pt x="106995" y="185907"/>
                  </a:lnTo>
                  <a:lnTo>
                    <a:pt x="89446" y="169739"/>
                  </a:lnTo>
                  <a:lnTo>
                    <a:pt x="48447" y="114767"/>
                  </a:lnTo>
                  <a:lnTo>
                    <a:pt x="32921" y="79830"/>
                  </a:lnTo>
                  <a:lnTo>
                    <a:pt x="23038" y="41795"/>
                  </a:lnTo>
                  <a:lnTo>
                    <a:pt x="19469" y="1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11">
              <a:extLst>
                <a:ext uri="{FF2B5EF4-FFF2-40B4-BE49-F238E27FC236}">
                  <a16:creationId xmlns:a16="http://schemas.microsoft.com/office/drawing/2014/main" id="{CB5FB9AA-D31F-23AA-B1D8-2611123BF367}"/>
                </a:ext>
              </a:extLst>
            </p:cNvPr>
            <p:cNvSpPr/>
            <p:nvPr/>
          </p:nvSpPr>
          <p:spPr>
            <a:xfrm>
              <a:off x="5313102" y="792787"/>
              <a:ext cx="76835" cy="100965"/>
            </a:xfrm>
            <a:custGeom>
              <a:avLst/>
              <a:gdLst/>
              <a:ahLst/>
              <a:cxnLst/>
              <a:rect l="l" t="t" r="r" b="b"/>
              <a:pathLst>
                <a:path w="76835" h="100965">
                  <a:moveTo>
                    <a:pt x="76720" y="0"/>
                  </a:moveTo>
                  <a:lnTo>
                    <a:pt x="0" y="419"/>
                  </a:lnTo>
                  <a:lnTo>
                    <a:pt x="0" y="100799"/>
                  </a:lnTo>
                  <a:lnTo>
                    <a:pt x="31800" y="100342"/>
                  </a:lnTo>
                  <a:lnTo>
                    <a:pt x="31986" y="69671"/>
                  </a:lnTo>
                  <a:lnTo>
                    <a:pt x="32194" y="60312"/>
                  </a:lnTo>
                  <a:lnTo>
                    <a:pt x="70319" y="59931"/>
                  </a:lnTo>
                  <a:lnTo>
                    <a:pt x="71094" y="53200"/>
                  </a:lnTo>
                  <a:lnTo>
                    <a:pt x="71018" y="45199"/>
                  </a:lnTo>
                  <a:lnTo>
                    <a:pt x="70459" y="38188"/>
                  </a:lnTo>
                  <a:lnTo>
                    <a:pt x="32029" y="37769"/>
                  </a:lnTo>
                  <a:lnTo>
                    <a:pt x="32588" y="21590"/>
                  </a:lnTo>
                  <a:lnTo>
                    <a:pt x="76657" y="21653"/>
                  </a:lnTo>
                  <a:lnTo>
                    <a:pt x="76720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12">
              <a:extLst>
                <a:ext uri="{FF2B5EF4-FFF2-40B4-BE49-F238E27FC236}">
                  <a16:creationId xmlns:a16="http://schemas.microsoft.com/office/drawing/2014/main" id="{0BADB3A2-96CB-543A-24DA-730E0758AD06}"/>
                </a:ext>
              </a:extLst>
            </p:cNvPr>
            <p:cNvSpPr/>
            <p:nvPr/>
          </p:nvSpPr>
          <p:spPr>
            <a:xfrm>
              <a:off x="5522757" y="582995"/>
              <a:ext cx="115570" cy="210820"/>
            </a:xfrm>
            <a:custGeom>
              <a:avLst/>
              <a:gdLst/>
              <a:ahLst/>
              <a:cxnLst/>
              <a:rect l="l" t="t" r="r" b="b"/>
              <a:pathLst>
                <a:path w="115570" h="210820">
                  <a:moveTo>
                    <a:pt x="114998" y="0"/>
                  </a:moveTo>
                  <a:lnTo>
                    <a:pt x="95732" y="736"/>
                  </a:lnTo>
                  <a:lnTo>
                    <a:pt x="90551" y="45332"/>
                  </a:lnTo>
                  <a:lnTo>
                    <a:pt x="79705" y="86090"/>
                  </a:lnTo>
                  <a:lnTo>
                    <a:pt x="62096" y="123451"/>
                  </a:lnTo>
                  <a:lnTo>
                    <a:pt x="36626" y="157860"/>
                  </a:lnTo>
                  <a:lnTo>
                    <a:pt x="25426" y="169519"/>
                  </a:lnTo>
                  <a:lnTo>
                    <a:pt x="6721" y="186761"/>
                  </a:lnTo>
                  <a:lnTo>
                    <a:pt x="0" y="193319"/>
                  </a:lnTo>
                  <a:lnTo>
                    <a:pt x="7658" y="210680"/>
                  </a:lnTo>
                  <a:lnTo>
                    <a:pt x="18750" y="203036"/>
                  </a:lnTo>
                  <a:lnTo>
                    <a:pt x="30029" y="192886"/>
                  </a:lnTo>
                  <a:lnTo>
                    <a:pt x="76324" y="137361"/>
                  </a:lnTo>
                  <a:lnTo>
                    <a:pt x="97229" y="94441"/>
                  </a:lnTo>
                  <a:lnTo>
                    <a:pt x="110703" y="47423"/>
                  </a:lnTo>
                  <a:lnTo>
                    <a:pt x="114998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13">
              <a:extLst>
                <a:ext uri="{FF2B5EF4-FFF2-40B4-BE49-F238E27FC236}">
                  <a16:creationId xmlns:a16="http://schemas.microsoft.com/office/drawing/2014/main" id="{EE26987C-A4FC-1D56-9243-D397698624D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60623" y="1005873"/>
              <a:ext cx="1789014" cy="242082"/>
            </a:xfrm>
            <a:prstGeom prst="rect">
              <a:avLst/>
            </a:prstGeom>
          </p:spPr>
        </p:pic>
        <p:sp>
          <p:nvSpPr>
            <p:cNvPr id="73" name="object 15">
              <a:extLst>
                <a:ext uri="{FF2B5EF4-FFF2-40B4-BE49-F238E27FC236}">
                  <a16:creationId xmlns:a16="http://schemas.microsoft.com/office/drawing/2014/main" id="{44AC2EBE-17D1-47A6-91CA-C7949B356DC7}"/>
                </a:ext>
              </a:extLst>
            </p:cNvPr>
            <p:cNvSpPr/>
            <p:nvPr/>
          </p:nvSpPr>
          <p:spPr>
            <a:xfrm>
              <a:off x="414006" y="1785584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10">
                  <a:moveTo>
                    <a:pt x="9597593" y="0"/>
                  </a:moveTo>
                  <a:lnTo>
                    <a:pt x="266395" y="0"/>
                  </a:lnTo>
                  <a:lnTo>
                    <a:pt x="218509" y="4292"/>
                  </a:lnTo>
                  <a:lnTo>
                    <a:pt x="173439" y="16667"/>
                  </a:lnTo>
                  <a:lnTo>
                    <a:pt x="131938" y="36372"/>
                  </a:lnTo>
                  <a:lnTo>
                    <a:pt x="94758" y="62655"/>
                  </a:lnTo>
                  <a:lnTo>
                    <a:pt x="62651" y="94763"/>
                  </a:lnTo>
                  <a:lnTo>
                    <a:pt x="36369" y="131944"/>
                  </a:lnTo>
                  <a:lnTo>
                    <a:pt x="16665" y="173444"/>
                  </a:lnTo>
                  <a:lnTo>
                    <a:pt x="4291" y="218512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12"/>
                  </a:lnTo>
                  <a:lnTo>
                    <a:pt x="9847322" y="173444"/>
                  </a:lnTo>
                  <a:lnTo>
                    <a:pt x="9827618" y="131944"/>
                  </a:lnTo>
                  <a:lnTo>
                    <a:pt x="9801336" y="94763"/>
                  </a:lnTo>
                  <a:lnTo>
                    <a:pt x="9769229" y="62655"/>
                  </a:lnTo>
                  <a:lnTo>
                    <a:pt x="9732049" y="36372"/>
                  </a:lnTo>
                  <a:lnTo>
                    <a:pt x="9690548" y="16667"/>
                  </a:lnTo>
                  <a:lnTo>
                    <a:pt x="9645478" y="4292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8" name="Picture 5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936" y="6460976"/>
            <a:ext cx="15125700" cy="4303404"/>
          </a:xfrm>
          <a:prstGeom prst="rect">
            <a:avLst/>
          </a:prstGeom>
        </p:spPr>
      </p:pic>
      <p:grpSp>
        <p:nvGrpSpPr>
          <p:cNvPr id="25" name="object 25"/>
          <p:cNvGrpSpPr/>
          <p:nvPr/>
        </p:nvGrpSpPr>
        <p:grpSpPr>
          <a:xfrm>
            <a:off x="590229" y="2546110"/>
            <a:ext cx="14412122" cy="5826606"/>
            <a:chOff x="3635711" y="4543933"/>
            <a:chExt cx="6828733" cy="3710454"/>
          </a:xfrm>
        </p:grpSpPr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1304" y="4543933"/>
              <a:ext cx="5343140" cy="3395468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4482058" y="4571984"/>
              <a:ext cx="5793791" cy="3544899"/>
            </a:xfrm>
            <a:custGeom>
              <a:avLst/>
              <a:gdLst/>
              <a:ahLst/>
              <a:cxnLst/>
              <a:rect l="l" t="t" r="r" b="b"/>
              <a:pathLst>
                <a:path w="5109845" h="3161029">
                  <a:moveTo>
                    <a:pt x="4843195" y="0"/>
                  </a:moveTo>
                  <a:lnTo>
                    <a:pt x="266395" y="0"/>
                  </a:lnTo>
                  <a:lnTo>
                    <a:pt x="218509" y="4292"/>
                  </a:lnTo>
                  <a:lnTo>
                    <a:pt x="173439" y="16667"/>
                  </a:lnTo>
                  <a:lnTo>
                    <a:pt x="131938" y="36372"/>
                  </a:lnTo>
                  <a:lnTo>
                    <a:pt x="94758" y="62655"/>
                  </a:lnTo>
                  <a:lnTo>
                    <a:pt x="62651" y="94763"/>
                  </a:lnTo>
                  <a:lnTo>
                    <a:pt x="36369" y="131944"/>
                  </a:lnTo>
                  <a:lnTo>
                    <a:pt x="16665" y="173444"/>
                  </a:lnTo>
                  <a:lnTo>
                    <a:pt x="4291" y="218512"/>
                  </a:lnTo>
                  <a:lnTo>
                    <a:pt x="0" y="266395"/>
                  </a:lnTo>
                  <a:lnTo>
                    <a:pt x="0" y="2894406"/>
                  </a:lnTo>
                  <a:lnTo>
                    <a:pt x="4291" y="2942291"/>
                  </a:lnTo>
                  <a:lnTo>
                    <a:pt x="16665" y="2987361"/>
                  </a:lnTo>
                  <a:lnTo>
                    <a:pt x="36369" y="3028862"/>
                  </a:lnTo>
                  <a:lnTo>
                    <a:pt x="62651" y="3066042"/>
                  </a:lnTo>
                  <a:lnTo>
                    <a:pt x="94758" y="3098149"/>
                  </a:lnTo>
                  <a:lnTo>
                    <a:pt x="131938" y="3124431"/>
                  </a:lnTo>
                  <a:lnTo>
                    <a:pt x="173439" y="3144135"/>
                  </a:lnTo>
                  <a:lnTo>
                    <a:pt x="218509" y="3156509"/>
                  </a:lnTo>
                  <a:lnTo>
                    <a:pt x="266395" y="3160801"/>
                  </a:lnTo>
                  <a:lnTo>
                    <a:pt x="4843195" y="3160801"/>
                  </a:lnTo>
                  <a:lnTo>
                    <a:pt x="4891081" y="3156509"/>
                  </a:lnTo>
                  <a:lnTo>
                    <a:pt x="4936151" y="3144135"/>
                  </a:lnTo>
                  <a:lnTo>
                    <a:pt x="4977652" y="3124431"/>
                  </a:lnTo>
                  <a:lnTo>
                    <a:pt x="5014832" y="3098149"/>
                  </a:lnTo>
                  <a:lnTo>
                    <a:pt x="5046939" y="3066042"/>
                  </a:lnTo>
                  <a:lnTo>
                    <a:pt x="5073221" y="3028862"/>
                  </a:lnTo>
                  <a:lnTo>
                    <a:pt x="5092925" y="2987361"/>
                  </a:lnTo>
                  <a:lnTo>
                    <a:pt x="5105299" y="2942291"/>
                  </a:lnTo>
                  <a:lnTo>
                    <a:pt x="5109591" y="2894406"/>
                  </a:lnTo>
                  <a:lnTo>
                    <a:pt x="5109591" y="266395"/>
                  </a:lnTo>
                  <a:lnTo>
                    <a:pt x="5105299" y="218512"/>
                  </a:lnTo>
                  <a:lnTo>
                    <a:pt x="5092925" y="173444"/>
                  </a:lnTo>
                  <a:lnTo>
                    <a:pt x="5073221" y="131944"/>
                  </a:lnTo>
                  <a:lnTo>
                    <a:pt x="5046939" y="94763"/>
                  </a:lnTo>
                  <a:lnTo>
                    <a:pt x="5014832" y="62655"/>
                  </a:lnTo>
                  <a:lnTo>
                    <a:pt x="4977652" y="36372"/>
                  </a:lnTo>
                  <a:lnTo>
                    <a:pt x="4936151" y="16667"/>
                  </a:lnTo>
                  <a:lnTo>
                    <a:pt x="4891081" y="4292"/>
                  </a:lnTo>
                  <a:lnTo>
                    <a:pt x="48431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635711" y="4682014"/>
              <a:ext cx="6548253" cy="3572373"/>
            </a:xfrm>
            <a:custGeom>
              <a:avLst/>
              <a:gdLst/>
              <a:ahLst/>
              <a:cxnLst/>
              <a:rect l="l" t="t" r="r" b="b"/>
              <a:pathLst>
                <a:path w="5109845" h="3161029">
                  <a:moveTo>
                    <a:pt x="4843195" y="3160801"/>
                  </a:moveTo>
                  <a:lnTo>
                    <a:pt x="266395" y="3160801"/>
                  </a:lnTo>
                  <a:lnTo>
                    <a:pt x="218509" y="3156509"/>
                  </a:lnTo>
                  <a:lnTo>
                    <a:pt x="173439" y="3144135"/>
                  </a:lnTo>
                  <a:lnTo>
                    <a:pt x="131938" y="3124431"/>
                  </a:lnTo>
                  <a:lnTo>
                    <a:pt x="94758" y="3098149"/>
                  </a:lnTo>
                  <a:lnTo>
                    <a:pt x="62651" y="3066042"/>
                  </a:lnTo>
                  <a:lnTo>
                    <a:pt x="36369" y="3028862"/>
                  </a:lnTo>
                  <a:lnTo>
                    <a:pt x="16665" y="2987361"/>
                  </a:lnTo>
                  <a:lnTo>
                    <a:pt x="4291" y="2942291"/>
                  </a:lnTo>
                  <a:lnTo>
                    <a:pt x="0" y="2894406"/>
                  </a:lnTo>
                  <a:lnTo>
                    <a:pt x="0" y="266395"/>
                  </a:lnTo>
                  <a:lnTo>
                    <a:pt x="4291" y="218512"/>
                  </a:lnTo>
                  <a:lnTo>
                    <a:pt x="16665" y="173444"/>
                  </a:lnTo>
                  <a:lnTo>
                    <a:pt x="36369" y="131944"/>
                  </a:lnTo>
                  <a:lnTo>
                    <a:pt x="62651" y="94763"/>
                  </a:lnTo>
                  <a:lnTo>
                    <a:pt x="94758" y="62655"/>
                  </a:lnTo>
                  <a:lnTo>
                    <a:pt x="131938" y="36372"/>
                  </a:lnTo>
                  <a:lnTo>
                    <a:pt x="173439" y="16667"/>
                  </a:lnTo>
                  <a:lnTo>
                    <a:pt x="218509" y="4292"/>
                  </a:lnTo>
                  <a:lnTo>
                    <a:pt x="266395" y="0"/>
                  </a:lnTo>
                  <a:lnTo>
                    <a:pt x="4843195" y="0"/>
                  </a:lnTo>
                  <a:lnTo>
                    <a:pt x="4891081" y="4292"/>
                  </a:lnTo>
                  <a:lnTo>
                    <a:pt x="4936151" y="16667"/>
                  </a:lnTo>
                  <a:lnTo>
                    <a:pt x="4977652" y="36372"/>
                  </a:lnTo>
                  <a:lnTo>
                    <a:pt x="5014832" y="62655"/>
                  </a:lnTo>
                  <a:lnTo>
                    <a:pt x="5046939" y="94763"/>
                  </a:lnTo>
                  <a:lnTo>
                    <a:pt x="5073221" y="131944"/>
                  </a:lnTo>
                  <a:lnTo>
                    <a:pt x="5092925" y="173444"/>
                  </a:lnTo>
                  <a:lnTo>
                    <a:pt x="5105299" y="218512"/>
                  </a:lnTo>
                  <a:lnTo>
                    <a:pt x="5109591" y="266395"/>
                  </a:lnTo>
                  <a:lnTo>
                    <a:pt x="5109591" y="2894406"/>
                  </a:lnTo>
                  <a:lnTo>
                    <a:pt x="5105299" y="2942291"/>
                  </a:lnTo>
                  <a:lnTo>
                    <a:pt x="5092925" y="2987361"/>
                  </a:lnTo>
                  <a:lnTo>
                    <a:pt x="5073221" y="3028862"/>
                  </a:lnTo>
                  <a:lnTo>
                    <a:pt x="5046939" y="3066042"/>
                  </a:lnTo>
                  <a:lnTo>
                    <a:pt x="5014832" y="3098149"/>
                  </a:lnTo>
                  <a:lnTo>
                    <a:pt x="4977652" y="3124431"/>
                  </a:lnTo>
                  <a:lnTo>
                    <a:pt x="4936151" y="3144135"/>
                  </a:lnTo>
                  <a:lnTo>
                    <a:pt x="4891081" y="3156509"/>
                  </a:lnTo>
                  <a:lnTo>
                    <a:pt x="4843195" y="3160801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 anchor="t"/>
            <a:lstStyle/>
            <a:p>
              <a:pPr algn="ctr"/>
              <a:endParaRPr lang="en-GB" sz="2600">
                <a:solidFill>
                  <a:srgbClr val="2C2F80"/>
                </a:solidFill>
                <a:latin typeface="+mj-lt"/>
              </a:endParaRPr>
            </a:p>
            <a:p>
              <a:endParaRPr lang="en-GB" sz="2600">
                <a:solidFill>
                  <a:srgbClr val="2C2F80"/>
                </a:solidFill>
                <a:latin typeface="+mj-lt"/>
              </a:endParaRPr>
            </a:p>
            <a:p>
              <a:pPr marL="457200" indent="-457200" algn="just">
                <a:buFont typeface="Arial" panose="020B0604020202020204" pitchFamily="34" charset="0"/>
                <a:buChar char="•"/>
              </a:pP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Conducted a mixed-methods study using a pre and post intervention design, combining qualitative and quantitative approaches </a:t>
              </a:r>
              <a:endParaRPr lang="en-GB" sz="2600" dirty="0">
                <a:solidFill>
                  <a:srgbClr val="2C2F80"/>
                </a:solidFill>
                <a:latin typeface="+mj-lt"/>
                <a:ea typeface="Calibri"/>
                <a:cs typeface="Calibri"/>
              </a:endParaRPr>
            </a:p>
            <a:p>
              <a:pPr marL="457200" indent="-457200" algn="just">
                <a:buFont typeface="Arial" panose="020B0604020202020204" pitchFamily="34" charset="0"/>
                <a:buChar char="•"/>
              </a:pP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45 religious leader (30 Muslim leaders &amp; 15 Pastors) from Dala &amp; Fagge communities where  simple random selected from participant engage between January and September 2024.</a:t>
              </a:r>
              <a:endParaRPr lang="en-GB" dirty="0"/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Pre-intervention data was collected before YRI engagement; follow-up data collected 3-6 months post-intervention. </a:t>
              </a:r>
              <a:endParaRPr lang="en-GB" sz="2600" dirty="0">
                <a:solidFill>
                  <a:srgbClr val="2C2F80"/>
                </a:solidFill>
                <a:latin typeface="+mj-lt"/>
                <a:ea typeface="Calibri"/>
                <a:cs typeface="Calibri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Quantitative analysis utilized paired t-test and multivariate regression</a:t>
              </a:r>
              <a:endParaRPr lang="en-GB" sz="2600" dirty="0">
                <a:solidFill>
                  <a:srgbClr val="2C2F80"/>
                </a:solidFill>
                <a:latin typeface="+mj-lt"/>
                <a:ea typeface="Calibri"/>
                <a:cs typeface="Calibri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Qualitative data were analysed thematically in </a:t>
              </a:r>
              <a:r>
                <a:rPr lang="en-GB" sz="2600" dirty="0" err="1">
                  <a:solidFill>
                    <a:srgbClr val="2C2F80"/>
                  </a:solidFill>
                  <a:latin typeface="+mj-lt"/>
                </a:rPr>
                <a:t>Nvivo</a:t>
              </a:r>
              <a:r>
                <a:rPr lang="en-GB" sz="2600" dirty="0">
                  <a:solidFill>
                    <a:srgbClr val="2C2F80"/>
                  </a:solidFill>
                  <a:latin typeface="+mj-lt"/>
                </a:rPr>
                <a:t> to capture shifts in theological framing and narrative perspectives.</a:t>
              </a:r>
              <a:br>
                <a:rPr lang="en-GB" sz="2600" dirty="0">
                  <a:latin typeface="+mj-lt"/>
                  <a:ea typeface="+mj-lt"/>
                  <a:cs typeface="+mj-lt"/>
                </a:rPr>
              </a:br>
              <a:endParaRPr sz="2600">
                <a:solidFill>
                  <a:srgbClr val="2C2F80"/>
                </a:solidFill>
                <a:latin typeface="+mj-lt"/>
                <a:ea typeface="Calibri"/>
                <a:cs typeface="Calibri"/>
              </a:endParaRPr>
            </a:p>
          </p:txBody>
        </p:sp>
      </p:grpSp>
      <p:grpSp>
        <p:nvGrpSpPr>
          <p:cNvPr id="50" name="object 50"/>
          <p:cNvGrpSpPr/>
          <p:nvPr/>
        </p:nvGrpSpPr>
        <p:grpSpPr>
          <a:xfrm>
            <a:off x="9044295" y="2446474"/>
            <a:ext cx="3934608" cy="608807"/>
            <a:chOff x="6765244" y="4574539"/>
            <a:chExt cx="2036445" cy="346075"/>
          </a:xfrm>
        </p:grpSpPr>
        <p:sp>
          <p:nvSpPr>
            <p:cNvPr id="51" name="object 51"/>
            <p:cNvSpPr/>
            <p:nvPr/>
          </p:nvSpPr>
          <p:spPr>
            <a:xfrm>
              <a:off x="6771594" y="4580889"/>
              <a:ext cx="2023745" cy="333375"/>
            </a:xfrm>
            <a:custGeom>
              <a:avLst/>
              <a:gdLst/>
              <a:ahLst/>
              <a:cxnLst/>
              <a:rect l="l" t="t" r="r" b="b"/>
              <a:pathLst>
                <a:path w="2023745" h="333375">
                  <a:moveTo>
                    <a:pt x="2023211" y="0"/>
                  </a:moveTo>
                  <a:lnTo>
                    <a:pt x="0" y="0"/>
                  </a:lnTo>
                  <a:lnTo>
                    <a:pt x="0" y="181889"/>
                  </a:lnTo>
                  <a:lnTo>
                    <a:pt x="7709" y="229684"/>
                  </a:lnTo>
                  <a:lnTo>
                    <a:pt x="29175" y="271192"/>
                  </a:lnTo>
                  <a:lnTo>
                    <a:pt x="61908" y="303923"/>
                  </a:lnTo>
                  <a:lnTo>
                    <a:pt x="103415" y="325387"/>
                  </a:lnTo>
                  <a:lnTo>
                    <a:pt x="151206" y="333095"/>
                  </a:lnTo>
                  <a:lnTo>
                    <a:pt x="1872005" y="333095"/>
                  </a:lnTo>
                  <a:lnTo>
                    <a:pt x="1919795" y="325387"/>
                  </a:lnTo>
                  <a:lnTo>
                    <a:pt x="1961303" y="303923"/>
                  </a:lnTo>
                  <a:lnTo>
                    <a:pt x="1994035" y="271192"/>
                  </a:lnTo>
                  <a:lnTo>
                    <a:pt x="2015502" y="229684"/>
                  </a:lnTo>
                  <a:lnTo>
                    <a:pt x="2023211" y="181889"/>
                  </a:lnTo>
                  <a:lnTo>
                    <a:pt x="2023211" y="0"/>
                  </a:lnTo>
                  <a:close/>
                </a:path>
              </a:pathLst>
            </a:custGeom>
            <a:solidFill>
              <a:srgbClr val="2C2F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771594" y="4580889"/>
              <a:ext cx="2023745" cy="333375"/>
            </a:xfrm>
            <a:custGeom>
              <a:avLst/>
              <a:gdLst/>
              <a:ahLst/>
              <a:cxnLst/>
              <a:rect l="l" t="t" r="r" b="b"/>
              <a:pathLst>
                <a:path w="2023745" h="333375">
                  <a:moveTo>
                    <a:pt x="1872005" y="333095"/>
                  </a:moveTo>
                  <a:lnTo>
                    <a:pt x="151206" y="333095"/>
                  </a:lnTo>
                  <a:lnTo>
                    <a:pt x="103415" y="325387"/>
                  </a:lnTo>
                  <a:lnTo>
                    <a:pt x="61908" y="303923"/>
                  </a:lnTo>
                  <a:lnTo>
                    <a:pt x="29175" y="271192"/>
                  </a:lnTo>
                  <a:lnTo>
                    <a:pt x="7709" y="229684"/>
                  </a:lnTo>
                  <a:lnTo>
                    <a:pt x="0" y="181889"/>
                  </a:lnTo>
                  <a:lnTo>
                    <a:pt x="0" y="0"/>
                  </a:lnTo>
                  <a:lnTo>
                    <a:pt x="2023211" y="0"/>
                  </a:lnTo>
                  <a:lnTo>
                    <a:pt x="2023211" y="181889"/>
                  </a:lnTo>
                  <a:lnTo>
                    <a:pt x="2015502" y="229684"/>
                  </a:lnTo>
                  <a:lnTo>
                    <a:pt x="1994035" y="271192"/>
                  </a:lnTo>
                  <a:lnTo>
                    <a:pt x="1961303" y="303923"/>
                  </a:lnTo>
                  <a:lnTo>
                    <a:pt x="1919795" y="325387"/>
                  </a:lnTo>
                  <a:lnTo>
                    <a:pt x="1872005" y="3330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9926838" y="2444189"/>
            <a:ext cx="2739625" cy="524625"/>
          </a:xfrm>
          <a:prstGeom prst="rect">
            <a:avLst/>
          </a:prstGeom>
        </p:spPr>
        <p:txBody>
          <a:bodyPr vert="horz" wrap="square" lIns="0" tIns="24251" rIns="0" bIns="0" rtlCol="0">
            <a:spAutoFit/>
          </a:bodyPr>
          <a:lstStyle/>
          <a:p>
            <a:pPr marL="17964" algn="ctr">
              <a:spcBef>
                <a:spcPts val="191"/>
              </a:spcBef>
            </a:pPr>
            <a:r>
              <a:rPr sz="3250" b="1" spc="-14">
                <a:solidFill>
                  <a:srgbClr val="FFFFFF"/>
                </a:solidFill>
                <a:latin typeface="HelveticaRounded LT Std Bd"/>
                <a:cs typeface="HelveticaRounded LT Std Bd"/>
              </a:rPr>
              <a:t>Methodology</a:t>
            </a:r>
            <a:endParaRPr sz="3250">
              <a:latin typeface="HelveticaRounded LT Std Bd"/>
              <a:cs typeface="HelveticaRounded LT Std Bd"/>
            </a:endParaRPr>
          </a:p>
        </p:txBody>
      </p:sp>
    </p:spTree>
    <p:extLst>
      <p:ext uri="{BB962C8B-B14F-4D97-AF65-F5344CB8AC3E}">
        <p14:creationId xmlns:p14="http://schemas.microsoft.com/office/powerpoint/2010/main" val="4286401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BDF89DE-5F2C-8F58-AE9E-CBE629E3A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object 2">
            <a:extLst>
              <a:ext uri="{FF2B5EF4-FFF2-40B4-BE49-F238E27FC236}">
                <a16:creationId xmlns:a16="http://schemas.microsoft.com/office/drawing/2014/main" id="{110E72E2-9FC0-C36F-802D-705C298CC5EF}"/>
              </a:ext>
            </a:extLst>
          </p:cNvPr>
          <p:cNvGrpSpPr/>
          <p:nvPr/>
        </p:nvGrpSpPr>
        <p:grpSpPr>
          <a:xfrm>
            <a:off x="137315" y="199299"/>
            <a:ext cx="15137661" cy="4696183"/>
            <a:chOff x="-83496" y="-18"/>
            <a:chExt cx="10775498" cy="3211812"/>
          </a:xfrm>
        </p:grpSpPr>
        <p:pic>
          <p:nvPicPr>
            <p:cNvPr id="61" name="object 3">
              <a:extLst>
                <a:ext uri="{FF2B5EF4-FFF2-40B4-BE49-F238E27FC236}">
                  <a16:creationId xmlns:a16="http://schemas.microsoft.com/office/drawing/2014/main" id="{6D64F50C-1939-FA99-6DAC-021353EFCC8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29" y="0"/>
              <a:ext cx="10623473" cy="2165604"/>
            </a:xfrm>
            <a:prstGeom prst="rect">
              <a:avLst/>
            </a:prstGeom>
          </p:spPr>
        </p:pic>
        <p:sp>
          <p:nvSpPr>
            <p:cNvPr id="62" name="object 4">
              <a:extLst>
                <a:ext uri="{FF2B5EF4-FFF2-40B4-BE49-F238E27FC236}">
                  <a16:creationId xmlns:a16="http://schemas.microsoft.com/office/drawing/2014/main" id="{AB4E8CB9-1199-58EA-5330-804AD95B4C19}"/>
                </a:ext>
              </a:extLst>
            </p:cNvPr>
            <p:cNvSpPr/>
            <p:nvPr/>
          </p:nvSpPr>
          <p:spPr>
            <a:xfrm>
              <a:off x="-83496" y="-18"/>
              <a:ext cx="10627360" cy="1607185"/>
            </a:xfrm>
            <a:custGeom>
              <a:avLst/>
              <a:gdLst/>
              <a:ahLst/>
              <a:cxnLst/>
              <a:rect l="l" t="t" r="r" b="b"/>
              <a:pathLst>
                <a:path w="10627360" h="1607185">
                  <a:moveTo>
                    <a:pt x="10627080" y="0"/>
                  </a:moveTo>
                  <a:lnTo>
                    <a:pt x="0" y="0"/>
                  </a:lnTo>
                  <a:lnTo>
                    <a:pt x="0" y="688975"/>
                  </a:lnTo>
                  <a:lnTo>
                    <a:pt x="5303164" y="1606956"/>
                  </a:lnTo>
                  <a:lnTo>
                    <a:pt x="10627080" y="685380"/>
                  </a:lnTo>
                  <a:lnTo>
                    <a:pt x="106270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5">
              <a:extLst>
                <a:ext uri="{FF2B5EF4-FFF2-40B4-BE49-F238E27FC236}">
                  <a16:creationId xmlns:a16="http://schemas.microsoft.com/office/drawing/2014/main" id="{3022417B-D65B-F5A9-5807-63645F3DCE4F}"/>
                </a:ext>
              </a:extLst>
            </p:cNvPr>
            <p:cNvSpPr/>
            <p:nvPr/>
          </p:nvSpPr>
          <p:spPr>
            <a:xfrm>
              <a:off x="5066081" y="452564"/>
              <a:ext cx="572770" cy="322580"/>
            </a:xfrm>
            <a:custGeom>
              <a:avLst/>
              <a:gdLst/>
              <a:ahLst/>
              <a:cxnLst/>
              <a:rect l="l" t="t" r="r" b="b"/>
              <a:pathLst>
                <a:path w="572770" h="322580">
                  <a:moveTo>
                    <a:pt x="236474" y="219710"/>
                  </a:moveTo>
                  <a:lnTo>
                    <a:pt x="236169" y="148691"/>
                  </a:lnTo>
                  <a:lnTo>
                    <a:pt x="235546" y="88950"/>
                  </a:lnTo>
                  <a:lnTo>
                    <a:pt x="230428" y="50888"/>
                  </a:lnTo>
                  <a:lnTo>
                    <a:pt x="169519" y="32994"/>
                  </a:lnTo>
                  <a:lnTo>
                    <a:pt x="138049" y="33248"/>
                  </a:lnTo>
                  <a:lnTo>
                    <a:pt x="75641" y="32829"/>
                  </a:lnTo>
                  <a:lnTo>
                    <a:pt x="13538" y="33680"/>
                  </a:lnTo>
                  <a:lnTo>
                    <a:pt x="0" y="87223"/>
                  </a:lnTo>
                  <a:lnTo>
                    <a:pt x="2159" y="103898"/>
                  </a:lnTo>
                  <a:lnTo>
                    <a:pt x="85407" y="103441"/>
                  </a:lnTo>
                  <a:lnTo>
                    <a:pt x="133375" y="104584"/>
                  </a:lnTo>
                  <a:lnTo>
                    <a:pt x="158737" y="108216"/>
                  </a:lnTo>
                  <a:lnTo>
                    <a:pt x="159753" y="131800"/>
                  </a:lnTo>
                  <a:lnTo>
                    <a:pt x="161328" y="245516"/>
                  </a:lnTo>
                  <a:lnTo>
                    <a:pt x="161302" y="255651"/>
                  </a:lnTo>
                  <a:lnTo>
                    <a:pt x="161696" y="261835"/>
                  </a:lnTo>
                  <a:lnTo>
                    <a:pt x="163957" y="266547"/>
                  </a:lnTo>
                  <a:lnTo>
                    <a:pt x="169494" y="272275"/>
                  </a:lnTo>
                  <a:lnTo>
                    <a:pt x="176110" y="278384"/>
                  </a:lnTo>
                  <a:lnTo>
                    <a:pt x="179654" y="282575"/>
                  </a:lnTo>
                  <a:lnTo>
                    <a:pt x="223024" y="307009"/>
                  </a:lnTo>
                  <a:lnTo>
                    <a:pt x="235673" y="310972"/>
                  </a:lnTo>
                  <a:lnTo>
                    <a:pt x="236347" y="280860"/>
                  </a:lnTo>
                  <a:lnTo>
                    <a:pt x="236474" y="219710"/>
                  </a:lnTo>
                  <a:close/>
                </a:path>
                <a:path w="572770" h="322580">
                  <a:moveTo>
                    <a:pt x="331190" y="0"/>
                  </a:moveTo>
                  <a:lnTo>
                    <a:pt x="250177" y="0"/>
                  </a:lnTo>
                  <a:lnTo>
                    <a:pt x="250177" y="317500"/>
                  </a:lnTo>
                  <a:lnTo>
                    <a:pt x="257708" y="317500"/>
                  </a:lnTo>
                  <a:lnTo>
                    <a:pt x="257708" y="321310"/>
                  </a:lnTo>
                  <a:lnTo>
                    <a:pt x="270725" y="321310"/>
                  </a:lnTo>
                  <a:lnTo>
                    <a:pt x="270725" y="322580"/>
                  </a:lnTo>
                  <a:lnTo>
                    <a:pt x="299364" y="322580"/>
                  </a:lnTo>
                  <a:lnTo>
                    <a:pt x="299364" y="321310"/>
                  </a:lnTo>
                  <a:lnTo>
                    <a:pt x="322605" y="321310"/>
                  </a:lnTo>
                  <a:lnTo>
                    <a:pt x="322605" y="317500"/>
                  </a:lnTo>
                  <a:lnTo>
                    <a:pt x="331190" y="317500"/>
                  </a:lnTo>
                  <a:lnTo>
                    <a:pt x="331190" y="0"/>
                  </a:lnTo>
                  <a:close/>
                </a:path>
                <a:path w="572770" h="322580">
                  <a:moveTo>
                    <a:pt x="572554" y="96075"/>
                  </a:moveTo>
                  <a:lnTo>
                    <a:pt x="568045" y="54559"/>
                  </a:lnTo>
                  <a:lnTo>
                    <a:pt x="526986" y="31889"/>
                  </a:lnTo>
                  <a:lnTo>
                    <a:pt x="465658" y="31445"/>
                  </a:lnTo>
                  <a:lnTo>
                    <a:pt x="404812" y="31445"/>
                  </a:lnTo>
                  <a:lnTo>
                    <a:pt x="363245" y="35852"/>
                  </a:lnTo>
                  <a:lnTo>
                    <a:pt x="344449" y="96951"/>
                  </a:lnTo>
                  <a:lnTo>
                    <a:pt x="344449" y="128257"/>
                  </a:lnTo>
                  <a:lnTo>
                    <a:pt x="344944" y="190360"/>
                  </a:lnTo>
                  <a:lnTo>
                    <a:pt x="344817" y="283845"/>
                  </a:lnTo>
                  <a:lnTo>
                    <a:pt x="344525" y="314972"/>
                  </a:lnTo>
                  <a:lnTo>
                    <a:pt x="363474" y="308406"/>
                  </a:lnTo>
                  <a:lnTo>
                    <a:pt x="380492" y="297840"/>
                  </a:lnTo>
                  <a:lnTo>
                    <a:pt x="413334" y="266712"/>
                  </a:lnTo>
                  <a:lnTo>
                    <a:pt x="417893" y="176580"/>
                  </a:lnTo>
                  <a:lnTo>
                    <a:pt x="417766" y="141173"/>
                  </a:lnTo>
                  <a:lnTo>
                    <a:pt x="418084" y="122440"/>
                  </a:lnTo>
                  <a:lnTo>
                    <a:pt x="419315" y="107162"/>
                  </a:lnTo>
                  <a:lnTo>
                    <a:pt x="438302" y="103352"/>
                  </a:lnTo>
                  <a:lnTo>
                    <a:pt x="473430" y="102196"/>
                  </a:lnTo>
                  <a:lnTo>
                    <a:pt x="534797" y="102743"/>
                  </a:lnTo>
                  <a:lnTo>
                    <a:pt x="557441" y="103301"/>
                  </a:lnTo>
                  <a:lnTo>
                    <a:pt x="568820" y="102450"/>
                  </a:lnTo>
                  <a:lnTo>
                    <a:pt x="572554" y="96075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">
              <a:extLst>
                <a:ext uri="{FF2B5EF4-FFF2-40B4-BE49-F238E27FC236}">
                  <a16:creationId xmlns:a16="http://schemas.microsoft.com/office/drawing/2014/main" id="{0593C452-4F4B-631E-2AE1-F102E463056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91486" y="289573"/>
              <a:ext cx="134705" cy="135182"/>
            </a:xfrm>
            <a:prstGeom prst="rect">
              <a:avLst/>
            </a:prstGeom>
          </p:spPr>
        </p:pic>
        <p:pic>
          <p:nvPicPr>
            <p:cNvPr id="65" name="object 7">
              <a:extLst>
                <a:ext uri="{FF2B5EF4-FFF2-40B4-BE49-F238E27FC236}">
                  <a16:creationId xmlns:a16="http://schemas.microsoft.com/office/drawing/2014/main" id="{DC705135-0F06-B48C-ABCA-6EBC2EB78600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61766" y="345605"/>
              <a:ext cx="110347" cy="106718"/>
            </a:xfrm>
            <a:prstGeom prst="rect">
              <a:avLst/>
            </a:prstGeom>
          </p:spPr>
        </p:pic>
        <p:sp>
          <p:nvSpPr>
            <p:cNvPr id="66" name="object 8">
              <a:extLst>
                <a:ext uri="{FF2B5EF4-FFF2-40B4-BE49-F238E27FC236}">
                  <a16:creationId xmlns:a16="http://schemas.microsoft.com/office/drawing/2014/main" id="{5EB48DD1-988A-2CEE-0F03-48C0F2669C83}"/>
                </a:ext>
              </a:extLst>
            </p:cNvPr>
            <p:cNvSpPr/>
            <p:nvPr/>
          </p:nvSpPr>
          <p:spPr>
            <a:xfrm>
              <a:off x="5198173" y="748918"/>
              <a:ext cx="328930" cy="130810"/>
            </a:xfrm>
            <a:custGeom>
              <a:avLst/>
              <a:gdLst/>
              <a:ahLst/>
              <a:cxnLst/>
              <a:rect l="l" t="t" r="r" b="b"/>
              <a:pathLst>
                <a:path w="328929" h="130809">
                  <a:moveTo>
                    <a:pt x="98882" y="71424"/>
                  </a:moveTo>
                  <a:lnTo>
                    <a:pt x="95427" y="44589"/>
                  </a:lnTo>
                  <a:lnTo>
                    <a:pt x="76581" y="27851"/>
                  </a:lnTo>
                  <a:lnTo>
                    <a:pt x="52298" y="21221"/>
                  </a:lnTo>
                  <a:lnTo>
                    <a:pt x="32550" y="24777"/>
                  </a:lnTo>
                  <a:lnTo>
                    <a:pt x="23710" y="33362"/>
                  </a:lnTo>
                  <a:lnTo>
                    <a:pt x="20561" y="43942"/>
                  </a:lnTo>
                  <a:lnTo>
                    <a:pt x="22580" y="55448"/>
                  </a:lnTo>
                  <a:lnTo>
                    <a:pt x="29222" y="66852"/>
                  </a:lnTo>
                  <a:lnTo>
                    <a:pt x="35382" y="74561"/>
                  </a:lnTo>
                  <a:lnTo>
                    <a:pt x="38557" y="75958"/>
                  </a:lnTo>
                  <a:lnTo>
                    <a:pt x="45059" y="81622"/>
                  </a:lnTo>
                  <a:lnTo>
                    <a:pt x="55118" y="94602"/>
                  </a:lnTo>
                  <a:lnTo>
                    <a:pt x="53327" y="102438"/>
                  </a:lnTo>
                  <a:lnTo>
                    <a:pt x="44805" y="104749"/>
                  </a:lnTo>
                  <a:lnTo>
                    <a:pt x="34709" y="101142"/>
                  </a:lnTo>
                  <a:lnTo>
                    <a:pt x="27254" y="95694"/>
                  </a:lnTo>
                  <a:lnTo>
                    <a:pt x="29108" y="90500"/>
                  </a:lnTo>
                  <a:lnTo>
                    <a:pt x="28841" y="79502"/>
                  </a:lnTo>
                  <a:lnTo>
                    <a:pt x="22098" y="77050"/>
                  </a:lnTo>
                  <a:lnTo>
                    <a:pt x="15113" y="74066"/>
                  </a:lnTo>
                  <a:lnTo>
                    <a:pt x="8153" y="71462"/>
                  </a:lnTo>
                  <a:lnTo>
                    <a:pt x="1511" y="70192"/>
                  </a:lnTo>
                  <a:lnTo>
                    <a:pt x="0" y="84467"/>
                  </a:lnTo>
                  <a:lnTo>
                    <a:pt x="1219" y="95186"/>
                  </a:lnTo>
                  <a:lnTo>
                    <a:pt x="31902" y="122250"/>
                  </a:lnTo>
                  <a:lnTo>
                    <a:pt x="55016" y="127584"/>
                  </a:lnTo>
                  <a:lnTo>
                    <a:pt x="66370" y="125349"/>
                  </a:lnTo>
                  <a:lnTo>
                    <a:pt x="75971" y="119799"/>
                  </a:lnTo>
                  <a:lnTo>
                    <a:pt x="83007" y="111696"/>
                  </a:lnTo>
                  <a:lnTo>
                    <a:pt x="86690" y="101828"/>
                  </a:lnTo>
                  <a:lnTo>
                    <a:pt x="82905" y="81927"/>
                  </a:lnTo>
                  <a:lnTo>
                    <a:pt x="69862" y="67640"/>
                  </a:lnTo>
                  <a:lnTo>
                    <a:pt x="56819" y="56337"/>
                  </a:lnTo>
                  <a:lnTo>
                    <a:pt x="53035" y="45427"/>
                  </a:lnTo>
                  <a:lnTo>
                    <a:pt x="56997" y="42621"/>
                  </a:lnTo>
                  <a:lnTo>
                    <a:pt x="63461" y="42341"/>
                  </a:lnTo>
                  <a:lnTo>
                    <a:pt x="69481" y="47866"/>
                  </a:lnTo>
                  <a:lnTo>
                    <a:pt x="72110" y="62509"/>
                  </a:lnTo>
                  <a:lnTo>
                    <a:pt x="77673" y="63766"/>
                  </a:lnTo>
                  <a:lnTo>
                    <a:pt x="91719" y="69850"/>
                  </a:lnTo>
                  <a:lnTo>
                    <a:pt x="98882" y="71424"/>
                  </a:lnTo>
                  <a:close/>
                </a:path>
                <a:path w="328929" h="130809">
                  <a:moveTo>
                    <a:pt x="328764" y="88417"/>
                  </a:moveTo>
                  <a:lnTo>
                    <a:pt x="284746" y="0"/>
                  </a:lnTo>
                  <a:lnTo>
                    <a:pt x="278777" y="2209"/>
                  </a:lnTo>
                  <a:lnTo>
                    <a:pt x="270611" y="5905"/>
                  </a:lnTo>
                  <a:lnTo>
                    <a:pt x="262674" y="10058"/>
                  </a:lnTo>
                  <a:lnTo>
                    <a:pt x="257416" y="13614"/>
                  </a:lnTo>
                  <a:lnTo>
                    <a:pt x="271386" y="44132"/>
                  </a:lnTo>
                  <a:lnTo>
                    <a:pt x="265239" y="48031"/>
                  </a:lnTo>
                  <a:lnTo>
                    <a:pt x="256946" y="52349"/>
                  </a:lnTo>
                  <a:lnTo>
                    <a:pt x="248373" y="56070"/>
                  </a:lnTo>
                  <a:lnTo>
                    <a:pt x="241401" y="58229"/>
                  </a:lnTo>
                  <a:lnTo>
                    <a:pt x="226999" y="27609"/>
                  </a:lnTo>
                  <a:lnTo>
                    <a:pt x="199910" y="41071"/>
                  </a:lnTo>
                  <a:lnTo>
                    <a:pt x="207289" y="58915"/>
                  </a:lnTo>
                  <a:lnTo>
                    <a:pt x="219125" y="83731"/>
                  </a:lnTo>
                  <a:lnTo>
                    <a:pt x="231775" y="109575"/>
                  </a:lnTo>
                  <a:lnTo>
                    <a:pt x="241604" y="130517"/>
                  </a:lnTo>
                  <a:lnTo>
                    <a:pt x="248742" y="128422"/>
                  </a:lnTo>
                  <a:lnTo>
                    <a:pt x="256032" y="125056"/>
                  </a:lnTo>
                  <a:lnTo>
                    <a:pt x="263207" y="121424"/>
                  </a:lnTo>
                  <a:lnTo>
                    <a:pt x="269963" y="118491"/>
                  </a:lnTo>
                  <a:lnTo>
                    <a:pt x="265849" y="108978"/>
                  </a:lnTo>
                  <a:lnTo>
                    <a:pt x="257149" y="90093"/>
                  </a:lnTo>
                  <a:lnTo>
                    <a:pt x="253593" y="80708"/>
                  </a:lnTo>
                  <a:lnTo>
                    <a:pt x="283502" y="67208"/>
                  </a:lnTo>
                  <a:lnTo>
                    <a:pt x="300355" y="102158"/>
                  </a:lnTo>
                  <a:lnTo>
                    <a:pt x="306603" y="100101"/>
                  </a:lnTo>
                  <a:lnTo>
                    <a:pt x="315137" y="96291"/>
                  </a:lnTo>
                  <a:lnTo>
                    <a:pt x="323367" y="91973"/>
                  </a:lnTo>
                  <a:lnTo>
                    <a:pt x="328764" y="88417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9">
              <a:extLst>
                <a:ext uri="{FF2B5EF4-FFF2-40B4-BE49-F238E27FC236}">
                  <a16:creationId xmlns:a16="http://schemas.microsoft.com/office/drawing/2014/main" id="{A4A7EE66-BF31-DBB9-4936-36B1C9E8C4F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7478" y="372335"/>
              <a:ext cx="82367" cy="83388"/>
            </a:xfrm>
            <a:prstGeom prst="rect">
              <a:avLst/>
            </a:prstGeom>
          </p:spPr>
        </p:pic>
        <p:sp>
          <p:nvSpPr>
            <p:cNvPr id="68" name="object 10">
              <a:extLst>
                <a:ext uri="{FF2B5EF4-FFF2-40B4-BE49-F238E27FC236}">
                  <a16:creationId xmlns:a16="http://schemas.microsoft.com/office/drawing/2014/main" id="{DCE48128-22A6-550C-FAAF-5DB52961DFF9}"/>
                </a:ext>
              </a:extLst>
            </p:cNvPr>
            <p:cNvSpPr/>
            <p:nvPr/>
          </p:nvSpPr>
          <p:spPr>
            <a:xfrm>
              <a:off x="5070472" y="582942"/>
              <a:ext cx="127635" cy="220979"/>
            </a:xfrm>
            <a:custGeom>
              <a:avLst/>
              <a:gdLst/>
              <a:ahLst/>
              <a:cxnLst/>
              <a:rect l="l" t="t" r="r" b="b"/>
              <a:pathLst>
                <a:path w="127635" h="220979">
                  <a:moveTo>
                    <a:pt x="0" y="0"/>
                  </a:moveTo>
                  <a:lnTo>
                    <a:pt x="4406" y="52181"/>
                  </a:lnTo>
                  <a:lnTo>
                    <a:pt x="19710" y="100347"/>
                  </a:lnTo>
                  <a:lnTo>
                    <a:pt x="43691" y="143919"/>
                  </a:lnTo>
                  <a:lnTo>
                    <a:pt x="74129" y="182321"/>
                  </a:lnTo>
                  <a:lnTo>
                    <a:pt x="109534" y="213325"/>
                  </a:lnTo>
                  <a:lnTo>
                    <a:pt x="121412" y="220865"/>
                  </a:lnTo>
                  <a:lnTo>
                    <a:pt x="124371" y="216687"/>
                  </a:lnTo>
                  <a:lnTo>
                    <a:pt x="126326" y="208445"/>
                  </a:lnTo>
                  <a:lnTo>
                    <a:pt x="127317" y="202438"/>
                  </a:lnTo>
                  <a:lnTo>
                    <a:pt x="120113" y="196272"/>
                  </a:lnTo>
                  <a:lnTo>
                    <a:pt x="106995" y="185907"/>
                  </a:lnTo>
                  <a:lnTo>
                    <a:pt x="89446" y="169739"/>
                  </a:lnTo>
                  <a:lnTo>
                    <a:pt x="48447" y="114767"/>
                  </a:lnTo>
                  <a:lnTo>
                    <a:pt x="32921" y="79830"/>
                  </a:lnTo>
                  <a:lnTo>
                    <a:pt x="23038" y="41795"/>
                  </a:lnTo>
                  <a:lnTo>
                    <a:pt x="19469" y="1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11">
              <a:extLst>
                <a:ext uri="{FF2B5EF4-FFF2-40B4-BE49-F238E27FC236}">
                  <a16:creationId xmlns:a16="http://schemas.microsoft.com/office/drawing/2014/main" id="{DC795710-74DB-3093-4F98-F8F9B29F371A}"/>
                </a:ext>
              </a:extLst>
            </p:cNvPr>
            <p:cNvSpPr/>
            <p:nvPr/>
          </p:nvSpPr>
          <p:spPr>
            <a:xfrm>
              <a:off x="5313102" y="792787"/>
              <a:ext cx="76835" cy="100965"/>
            </a:xfrm>
            <a:custGeom>
              <a:avLst/>
              <a:gdLst/>
              <a:ahLst/>
              <a:cxnLst/>
              <a:rect l="l" t="t" r="r" b="b"/>
              <a:pathLst>
                <a:path w="76835" h="100965">
                  <a:moveTo>
                    <a:pt x="76720" y="0"/>
                  </a:moveTo>
                  <a:lnTo>
                    <a:pt x="0" y="419"/>
                  </a:lnTo>
                  <a:lnTo>
                    <a:pt x="0" y="100799"/>
                  </a:lnTo>
                  <a:lnTo>
                    <a:pt x="31800" y="100342"/>
                  </a:lnTo>
                  <a:lnTo>
                    <a:pt x="31986" y="69671"/>
                  </a:lnTo>
                  <a:lnTo>
                    <a:pt x="32194" y="60312"/>
                  </a:lnTo>
                  <a:lnTo>
                    <a:pt x="70319" y="59931"/>
                  </a:lnTo>
                  <a:lnTo>
                    <a:pt x="71094" y="53200"/>
                  </a:lnTo>
                  <a:lnTo>
                    <a:pt x="71018" y="45199"/>
                  </a:lnTo>
                  <a:lnTo>
                    <a:pt x="70459" y="38188"/>
                  </a:lnTo>
                  <a:lnTo>
                    <a:pt x="32029" y="37769"/>
                  </a:lnTo>
                  <a:lnTo>
                    <a:pt x="32588" y="21590"/>
                  </a:lnTo>
                  <a:lnTo>
                    <a:pt x="76657" y="21653"/>
                  </a:lnTo>
                  <a:lnTo>
                    <a:pt x="76720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12">
              <a:extLst>
                <a:ext uri="{FF2B5EF4-FFF2-40B4-BE49-F238E27FC236}">
                  <a16:creationId xmlns:a16="http://schemas.microsoft.com/office/drawing/2014/main" id="{DB044EC7-0DB3-36A0-A7EF-F11191E1E9B7}"/>
                </a:ext>
              </a:extLst>
            </p:cNvPr>
            <p:cNvSpPr/>
            <p:nvPr/>
          </p:nvSpPr>
          <p:spPr>
            <a:xfrm>
              <a:off x="5522757" y="582995"/>
              <a:ext cx="115570" cy="210820"/>
            </a:xfrm>
            <a:custGeom>
              <a:avLst/>
              <a:gdLst/>
              <a:ahLst/>
              <a:cxnLst/>
              <a:rect l="l" t="t" r="r" b="b"/>
              <a:pathLst>
                <a:path w="115570" h="210820">
                  <a:moveTo>
                    <a:pt x="114998" y="0"/>
                  </a:moveTo>
                  <a:lnTo>
                    <a:pt x="95732" y="736"/>
                  </a:lnTo>
                  <a:lnTo>
                    <a:pt x="90551" y="45332"/>
                  </a:lnTo>
                  <a:lnTo>
                    <a:pt x="79705" y="86090"/>
                  </a:lnTo>
                  <a:lnTo>
                    <a:pt x="62096" y="123451"/>
                  </a:lnTo>
                  <a:lnTo>
                    <a:pt x="36626" y="157860"/>
                  </a:lnTo>
                  <a:lnTo>
                    <a:pt x="25426" y="169519"/>
                  </a:lnTo>
                  <a:lnTo>
                    <a:pt x="6721" y="186761"/>
                  </a:lnTo>
                  <a:lnTo>
                    <a:pt x="0" y="193319"/>
                  </a:lnTo>
                  <a:lnTo>
                    <a:pt x="7658" y="210680"/>
                  </a:lnTo>
                  <a:lnTo>
                    <a:pt x="18750" y="203036"/>
                  </a:lnTo>
                  <a:lnTo>
                    <a:pt x="30029" y="192886"/>
                  </a:lnTo>
                  <a:lnTo>
                    <a:pt x="76324" y="137361"/>
                  </a:lnTo>
                  <a:lnTo>
                    <a:pt x="97229" y="94441"/>
                  </a:lnTo>
                  <a:lnTo>
                    <a:pt x="110703" y="47423"/>
                  </a:lnTo>
                  <a:lnTo>
                    <a:pt x="114998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13">
              <a:extLst>
                <a:ext uri="{FF2B5EF4-FFF2-40B4-BE49-F238E27FC236}">
                  <a16:creationId xmlns:a16="http://schemas.microsoft.com/office/drawing/2014/main" id="{99533DE4-EF1C-F5C2-9E0B-3544BF32CC6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60623" y="1005873"/>
              <a:ext cx="1789014" cy="242082"/>
            </a:xfrm>
            <a:prstGeom prst="rect">
              <a:avLst/>
            </a:prstGeom>
          </p:spPr>
        </p:pic>
        <p:sp>
          <p:nvSpPr>
            <p:cNvPr id="73" name="object 15">
              <a:extLst>
                <a:ext uri="{FF2B5EF4-FFF2-40B4-BE49-F238E27FC236}">
                  <a16:creationId xmlns:a16="http://schemas.microsoft.com/office/drawing/2014/main" id="{7BE169F6-E625-1D69-6D71-D1C980F88220}"/>
                </a:ext>
              </a:extLst>
            </p:cNvPr>
            <p:cNvSpPr/>
            <p:nvPr/>
          </p:nvSpPr>
          <p:spPr>
            <a:xfrm>
              <a:off x="414006" y="1785584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10">
                  <a:moveTo>
                    <a:pt x="9597593" y="0"/>
                  </a:moveTo>
                  <a:lnTo>
                    <a:pt x="266395" y="0"/>
                  </a:lnTo>
                  <a:lnTo>
                    <a:pt x="218509" y="4292"/>
                  </a:lnTo>
                  <a:lnTo>
                    <a:pt x="173439" y="16667"/>
                  </a:lnTo>
                  <a:lnTo>
                    <a:pt x="131938" y="36372"/>
                  </a:lnTo>
                  <a:lnTo>
                    <a:pt x="94758" y="62655"/>
                  </a:lnTo>
                  <a:lnTo>
                    <a:pt x="62651" y="94763"/>
                  </a:lnTo>
                  <a:lnTo>
                    <a:pt x="36369" y="131944"/>
                  </a:lnTo>
                  <a:lnTo>
                    <a:pt x="16665" y="173444"/>
                  </a:lnTo>
                  <a:lnTo>
                    <a:pt x="4291" y="218512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12"/>
                  </a:lnTo>
                  <a:lnTo>
                    <a:pt x="9847322" y="173444"/>
                  </a:lnTo>
                  <a:lnTo>
                    <a:pt x="9827618" y="131944"/>
                  </a:lnTo>
                  <a:lnTo>
                    <a:pt x="9801336" y="94763"/>
                  </a:lnTo>
                  <a:lnTo>
                    <a:pt x="9769229" y="62655"/>
                  </a:lnTo>
                  <a:lnTo>
                    <a:pt x="9732049" y="36372"/>
                  </a:lnTo>
                  <a:lnTo>
                    <a:pt x="9690548" y="16667"/>
                  </a:lnTo>
                  <a:lnTo>
                    <a:pt x="9645478" y="4292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8" name="Picture 57">
            <a:extLst>
              <a:ext uri="{FF2B5EF4-FFF2-40B4-BE49-F238E27FC236}">
                <a16:creationId xmlns:a16="http://schemas.microsoft.com/office/drawing/2014/main" id="{B62A305C-FD30-4BAA-C5A8-DF1939B26F8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4" y="6389996"/>
            <a:ext cx="15125700" cy="4303404"/>
          </a:xfrm>
          <a:prstGeom prst="rect">
            <a:avLst/>
          </a:prstGeom>
        </p:spPr>
      </p:pic>
      <p:grpSp>
        <p:nvGrpSpPr>
          <p:cNvPr id="43" name="object 43">
            <a:extLst>
              <a:ext uri="{FF2B5EF4-FFF2-40B4-BE49-F238E27FC236}">
                <a16:creationId xmlns:a16="http://schemas.microsoft.com/office/drawing/2014/main" id="{BC1A8963-F63F-2FCE-3C4C-9D425B14144B}"/>
              </a:ext>
            </a:extLst>
          </p:cNvPr>
          <p:cNvGrpSpPr/>
          <p:nvPr/>
        </p:nvGrpSpPr>
        <p:grpSpPr>
          <a:xfrm>
            <a:off x="666467" y="2670864"/>
            <a:ext cx="8040372" cy="5735221"/>
            <a:chOff x="417603" y="8078389"/>
            <a:chExt cx="3794760" cy="3622040"/>
          </a:xfrm>
        </p:grpSpPr>
        <p:sp>
          <p:nvSpPr>
            <p:cNvPr id="45" name="object 45">
              <a:extLst>
                <a:ext uri="{FF2B5EF4-FFF2-40B4-BE49-F238E27FC236}">
                  <a16:creationId xmlns:a16="http://schemas.microsoft.com/office/drawing/2014/main" id="{E44A8514-1DC5-632D-EF45-052007D75349}"/>
                </a:ext>
              </a:extLst>
            </p:cNvPr>
            <p:cNvSpPr/>
            <p:nvPr/>
          </p:nvSpPr>
          <p:spPr>
            <a:xfrm>
              <a:off x="417603" y="8078389"/>
              <a:ext cx="3794760" cy="3622040"/>
            </a:xfrm>
            <a:custGeom>
              <a:avLst/>
              <a:gdLst/>
              <a:ahLst/>
              <a:cxnLst/>
              <a:rect l="l" t="t" r="r" b="b"/>
              <a:pathLst>
                <a:path w="3794760" h="3622040">
                  <a:moveTo>
                    <a:pt x="3527996" y="0"/>
                  </a:moveTo>
                  <a:lnTo>
                    <a:pt x="266395" y="0"/>
                  </a:lnTo>
                  <a:lnTo>
                    <a:pt x="218509" y="4291"/>
                  </a:lnTo>
                  <a:lnTo>
                    <a:pt x="173439" y="16665"/>
                  </a:lnTo>
                  <a:lnTo>
                    <a:pt x="131938" y="36369"/>
                  </a:lnTo>
                  <a:lnTo>
                    <a:pt x="94758" y="62651"/>
                  </a:lnTo>
                  <a:lnTo>
                    <a:pt x="62651" y="94758"/>
                  </a:lnTo>
                  <a:lnTo>
                    <a:pt x="36369" y="131938"/>
                  </a:lnTo>
                  <a:lnTo>
                    <a:pt x="16665" y="173439"/>
                  </a:lnTo>
                  <a:lnTo>
                    <a:pt x="4291" y="218509"/>
                  </a:lnTo>
                  <a:lnTo>
                    <a:pt x="0" y="266395"/>
                  </a:lnTo>
                  <a:lnTo>
                    <a:pt x="0" y="3355200"/>
                  </a:lnTo>
                  <a:lnTo>
                    <a:pt x="4291" y="3403086"/>
                  </a:lnTo>
                  <a:lnTo>
                    <a:pt x="16665" y="3448155"/>
                  </a:lnTo>
                  <a:lnTo>
                    <a:pt x="36369" y="3489656"/>
                  </a:lnTo>
                  <a:lnTo>
                    <a:pt x="62651" y="3526836"/>
                  </a:lnTo>
                  <a:lnTo>
                    <a:pt x="94758" y="3558943"/>
                  </a:lnTo>
                  <a:lnTo>
                    <a:pt x="131938" y="3585225"/>
                  </a:lnTo>
                  <a:lnTo>
                    <a:pt x="173439" y="3604929"/>
                  </a:lnTo>
                  <a:lnTo>
                    <a:pt x="218509" y="3617303"/>
                  </a:lnTo>
                  <a:lnTo>
                    <a:pt x="266395" y="3621595"/>
                  </a:lnTo>
                  <a:lnTo>
                    <a:pt x="3527996" y="3621595"/>
                  </a:lnTo>
                  <a:lnTo>
                    <a:pt x="3575882" y="3617303"/>
                  </a:lnTo>
                  <a:lnTo>
                    <a:pt x="3620951" y="3604929"/>
                  </a:lnTo>
                  <a:lnTo>
                    <a:pt x="3662452" y="3585225"/>
                  </a:lnTo>
                  <a:lnTo>
                    <a:pt x="3699632" y="3558943"/>
                  </a:lnTo>
                  <a:lnTo>
                    <a:pt x="3731740" y="3526836"/>
                  </a:lnTo>
                  <a:lnTo>
                    <a:pt x="3758021" y="3489656"/>
                  </a:lnTo>
                  <a:lnTo>
                    <a:pt x="3777725" y="3448155"/>
                  </a:lnTo>
                  <a:lnTo>
                    <a:pt x="3790099" y="3403086"/>
                  </a:lnTo>
                  <a:lnTo>
                    <a:pt x="3794391" y="3355200"/>
                  </a:lnTo>
                  <a:lnTo>
                    <a:pt x="3794391" y="266395"/>
                  </a:lnTo>
                  <a:lnTo>
                    <a:pt x="3790099" y="218509"/>
                  </a:lnTo>
                  <a:lnTo>
                    <a:pt x="3777725" y="173439"/>
                  </a:lnTo>
                  <a:lnTo>
                    <a:pt x="3758021" y="131938"/>
                  </a:lnTo>
                  <a:lnTo>
                    <a:pt x="3731740" y="94758"/>
                  </a:lnTo>
                  <a:lnTo>
                    <a:pt x="3699632" y="62651"/>
                  </a:lnTo>
                  <a:lnTo>
                    <a:pt x="3662452" y="36369"/>
                  </a:lnTo>
                  <a:lnTo>
                    <a:pt x="3620951" y="16665"/>
                  </a:lnTo>
                  <a:lnTo>
                    <a:pt x="3575882" y="4291"/>
                  </a:lnTo>
                  <a:lnTo>
                    <a:pt x="35279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>
              <a:extLst>
                <a:ext uri="{FF2B5EF4-FFF2-40B4-BE49-F238E27FC236}">
                  <a16:creationId xmlns:a16="http://schemas.microsoft.com/office/drawing/2014/main" id="{E7BF13B6-54DF-5AD3-14C3-4D44FF409FC2}"/>
                </a:ext>
              </a:extLst>
            </p:cNvPr>
            <p:cNvSpPr/>
            <p:nvPr/>
          </p:nvSpPr>
          <p:spPr>
            <a:xfrm>
              <a:off x="417603" y="8078389"/>
              <a:ext cx="3794760" cy="3622040"/>
            </a:xfrm>
            <a:custGeom>
              <a:avLst/>
              <a:gdLst/>
              <a:ahLst/>
              <a:cxnLst/>
              <a:rect l="l" t="t" r="r" b="b"/>
              <a:pathLst>
                <a:path w="3794760" h="3622040">
                  <a:moveTo>
                    <a:pt x="3527996" y="3621595"/>
                  </a:moveTo>
                  <a:lnTo>
                    <a:pt x="266395" y="3621595"/>
                  </a:lnTo>
                  <a:lnTo>
                    <a:pt x="218509" y="3617303"/>
                  </a:lnTo>
                  <a:lnTo>
                    <a:pt x="173439" y="3604929"/>
                  </a:lnTo>
                  <a:lnTo>
                    <a:pt x="131938" y="3585225"/>
                  </a:lnTo>
                  <a:lnTo>
                    <a:pt x="94758" y="3558943"/>
                  </a:lnTo>
                  <a:lnTo>
                    <a:pt x="62651" y="3526836"/>
                  </a:lnTo>
                  <a:lnTo>
                    <a:pt x="36369" y="3489656"/>
                  </a:lnTo>
                  <a:lnTo>
                    <a:pt x="16665" y="3448155"/>
                  </a:lnTo>
                  <a:lnTo>
                    <a:pt x="4291" y="3403086"/>
                  </a:lnTo>
                  <a:lnTo>
                    <a:pt x="0" y="3355200"/>
                  </a:lnTo>
                  <a:lnTo>
                    <a:pt x="0" y="266395"/>
                  </a:lnTo>
                  <a:lnTo>
                    <a:pt x="4291" y="218509"/>
                  </a:lnTo>
                  <a:lnTo>
                    <a:pt x="16665" y="173439"/>
                  </a:lnTo>
                  <a:lnTo>
                    <a:pt x="36369" y="131938"/>
                  </a:lnTo>
                  <a:lnTo>
                    <a:pt x="62651" y="94758"/>
                  </a:lnTo>
                  <a:lnTo>
                    <a:pt x="94758" y="62651"/>
                  </a:lnTo>
                  <a:lnTo>
                    <a:pt x="131938" y="36369"/>
                  </a:lnTo>
                  <a:lnTo>
                    <a:pt x="173439" y="16665"/>
                  </a:lnTo>
                  <a:lnTo>
                    <a:pt x="218509" y="4291"/>
                  </a:lnTo>
                  <a:lnTo>
                    <a:pt x="266395" y="0"/>
                  </a:lnTo>
                  <a:lnTo>
                    <a:pt x="3527996" y="0"/>
                  </a:lnTo>
                  <a:lnTo>
                    <a:pt x="3575882" y="4291"/>
                  </a:lnTo>
                  <a:lnTo>
                    <a:pt x="3620951" y="16665"/>
                  </a:lnTo>
                  <a:lnTo>
                    <a:pt x="3662452" y="36369"/>
                  </a:lnTo>
                  <a:lnTo>
                    <a:pt x="3699632" y="62651"/>
                  </a:lnTo>
                  <a:lnTo>
                    <a:pt x="3731740" y="94758"/>
                  </a:lnTo>
                  <a:lnTo>
                    <a:pt x="3758021" y="131938"/>
                  </a:lnTo>
                  <a:lnTo>
                    <a:pt x="3777725" y="173439"/>
                  </a:lnTo>
                  <a:lnTo>
                    <a:pt x="3790099" y="218509"/>
                  </a:lnTo>
                  <a:lnTo>
                    <a:pt x="3794391" y="266395"/>
                  </a:lnTo>
                  <a:lnTo>
                    <a:pt x="3794391" y="3355200"/>
                  </a:lnTo>
                  <a:lnTo>
                    <a:pt x="3790099" y="3403086"/>
                  </a:lnTo>
                  <a:lnTo>
                    <a:pt x="3777725" y="3448155"/>
                  </a:lnTo>
                  <a:lnTo>
                    <a:pt x="3758021" y="3489656"/>
                  </a:lnTo>
                  <a:lnTo>
                    <a:pt x="3731740" y="3526836"/>
                  </a:lnTo>
                  <a:lnTo>
                    <a:pt x="3699632" y="3558943"/>
                  </a:lnTo>
                  <a:lnTo>
                    <a:pt x="3662452" y="3585225"/>
                  </a:lnTo>
                  <a:lnTo>
                    <a:pt x="3620951" y="3604929"/>
                  </a:lnTo>
                  <a:lnTo>
                    <a:pt x="3575882" y="3617303"/>
                  </a:lnTo>
                  <a:lnTo>
                    <a:pt x="3527996" y="36215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>
              <a:extLst>
                <a:ext uri="{FF2B5EF4-FFF2-40B4-BE49-F238E27FC236}">
                  <a16:creationId xmlns:a16="http://schemas.microsoft.com/office/drawing/2014/main" id="{F23C2521-724C-E1C7-7177-7AF3AC407E89}"/>
                </a:ext>
              </a:extLst>
            </p:cNvPr>
            <p:cNvSpPr/>
            <p:nvPr/>
          </p:nvSpPr>
          <p:spPr>
            <a:xfrm>
              <a:off x="756003" y="8093446"/>
              <a:ext cx="3121660" cy="320675"/>
            </a:xfrm>
            <a:custGeom>
              <a:avLst/>
              <a:gdLst/>
              <a:ahLst/>
              <a:cxnLst/>
              <a:rect l="l" t="t" r="r" b="b"/>
              <a:pathLst>
                <a:path w="3121660" h="320675">
                  <a:moveTo>
                    <a:pt x="3121202" y="0"/>
                  </a:moveTo>
                  <a:lnTo>
                    <a:pt x="0" y="0"/>
                  </a:lnTo>
                  <a:lnTo>
                    <a:pt x="0" y="169189"/>
                  </a:lnTo>
                  <a:lnTo>
                    <a:pt x="7707" y="216984"/>
                  </a:lnTo>
                  <a:lnTo>
                    <a:pt x="29171" y="258492"/>
                  </a:lnTo>
                  <a:lnTo>
                    <a:pt x="61900" y="291223"/>
                  </a:lnTo>
                  <a:lnTo>
                    <a:pt x="103404" y="312687"/>
                  </a:lnTo>
                  <a:lnTo>
                    <a:pt x="151193" y="320395"/>
                  </a:lnTo>
                  <a:lnTo>
                    <a:pt x="2969996" y="320395"/>
                  </a:lnTo>
                  <a:lnTo>
                    <a:pt x="3017787" y="312687"/>
                  </a:lnTo>
                  <a:lnTo>
                    <a:pt x="3059294" y="291223"/>
                  </a:lnTo>
                  <a:lnTo>
                    <a:pt x="3092026" y="258492"/>
                  </a:lnTo>
                  <a:lnTo>
                    <a:pt x="3113493" y="216984"/>
                  </a:lnTo>
                  <a:lnTo>
                    <a:pt x="3121202" y="169189"/>
                  </a:lnTo>
                  <a:lnTo>
                    <a:pt x="3121202" y="0"/>
                  </a:lnTo>
                  <a:close/>
                </a:path>
              </a:pathLst>
            </a:custGeom>
            <a:solidFill>
              <a:srgbClr val="2C2F80"/>
            </a:solidFill>
          </p:spPr>
          <p:txBody>
            <a:bodyPr wrap="square" lIns="0" tIns="0" rIns="0" bIns="0" rtlCol="0"/>
            <a:lstStyle/>
            <a:p>
              <a:endParaRPr lang="en-GB" sz="2600">
                <a:solidFill>
                  <a:srgbClr val="2C2F8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2600">
                <a:solidFill>
                  <a:srgbClr val="2C2F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8" name="object 48">
              <a:extLst>
                <a:ext uri="{FF2B5EF4-FFF2-40B4-BE49-F238E27FC236}">
                  <a16:creationId xmlns:a16="http://schemas.microsoft.com/office/drawing/2014/main" id="{E9F344A0-FD97-A84A-45F4-C959976FA1BC}"/>
                </a:ext>
              </a:extLst>
            </p:cNvPr>
            <p:cNvSpPr/>
            <p:nvPr/>
          </p:nvSpPr>
          <p:spPr>
            <a:xfrm>
              <a:off x="756003" y="8093446"/>
              <a:ext cx="3121660" cy="320675"/>
            </a:xfrm>
            <a:custGeom>
              <a:avLst/>
              <a:gdLst/>
              <a:ahLst/>
              <a:cxnLst/>
              <a:rect l="l" t="t" r="r" b="b"/>
              <a:pathLst>
                <a:path w="3121660" h="320675">
                  <a:moveTo>
                    <a:pt x="2969996" y="320395"/>
                  </a:moveTo>
                  <a:lnTo>
                    <a:pt x="151193" y="320395"/>
                  </a:lnTo>
                  <a:lnTo>
                    <a:pt x="103404" y="312687"/>
                  </a:lnTo>
                  <a:lnTo>
                    <a:pt x="61900" y="291223"/>
                  </a:lnTo>
                  <a:lnTo>
                    <a:pt x="29171" y="258492"/>
                  </a:lnTo>
                  <a:lnTo>
                    <a:pt x="7707" y="216984"/>
                  </a:lnTo>
                  <a:lnTo>
                    <a:pt x="0" y="169189"/>
                  </a:lnTo>
                  <a:lnTo>
                    <a:pt x="0" y="0"/>
                  </a:lnTo>
                  <a:lnTo>
                    <a:pt x="3121202" y="0"/>
                  </a:lnTo>
                  <a:lnTo>
                    <a:pt x="3121202" y="169189"/>
                  </a:lnTo>
                  <a:lnTo>
                    <a:pt x="3113493" y="216984"/>
                  </a:lnTo>
                  <a:lnTo>
                    <a:pt x="3092026" y="258492"/>
                  </a:lnTo>
                  <a:lnTo>
                    <a:pt x="3059294" y="291223"/>
                  </a:lnTo>
                  <a:lnTo>
                    <a:pt x="3017787" y="312687"/>
                  </a:lnTo>
                  <a:lnTo>
                    <a:pt x="2969996" y="3203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>
            <a:extLst>
              <a:ext uri="{FF2B5EF4-FFF2-40B4-BE49-F238E27FC236}">
                <a16:creationId xmlns:a16="http://schemas.microsoft.com/office/drawing/2014/main" id="{0756099D-1A4F-7FEA-7943-DE72CAA35C51}"/>
              </a:ext>
            </a:extLst>
          </p:cNvPr>
          <p:cNvSpPr txBox="1"/>
          <p:nvPr/>
        </p:nvSpPr>
        <p:spPr>
          <a:xfrm>
            <a:off x="2585754" y="2672023"/>
            <a:ext cx="3621830" cy="524625"/>
          </a:xfrm>
          <a:prstGeom prst="rect">
            <a:avLst/>
          </a:prstGeom>
        </p:spPr>
        <p:txBody>
          <a:bodyPr vert="horz" wrap="square" lIns="0" tIns="24251" rIns="0" bIns="0" rtlCol="0" anchor="t">
            <a:spAutoFit/>
          </a:bodyPr>
          <a:lstStyle/>
          <a:p>
            <a:pPr marL="17780" algn="ctr">
              <a:spcBef>
                <a:spcPts val="191"/>
              </a:spcBef>
            </a:pPr>
            <a:r>
              <a:rPr lang="en-US" sz="3250" b="1" spc="-14">
                <a:solidFill>
                  <a:srgbClr val="FFFFFF"/>
                </a:solidFill>
                <a:latin typeface="HelveticaRounded LT Std Bd"/>
                <a:cs typeface="HelveticaRounded LT Std Bd"/>
              </a:rPr>
              <a:t>Results</a:t>
            </a:r>
            <a:endParaRPr sz="3250">
              <a:latin typeface="HelveticaRounded LT Std Bd"/>
              <a:cs typeface="HelveticaRounded LT Std Bd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3A82EA7-E77C-6ACD-D5B2-5F5C34DC6B84}"/>
              </a:ext>
            </a:extLst>
          </p:cNvPr>
          <p:cNvSpPr/>
          <p:nvPr/>
        </p:nvSpPr>
        <p:spPr>
          <a:xfrm>
            <a:off x="9333918" y="2680047"/>
            <a:ext cx="6725112" cy="57113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graph of red and blue bars&#10;&#10;AI-generated content may be incorrect.">
            <a:extLst>
              <a:ext uri="{FF2B5EF4-FFF2-40B4-BE49-F238E27FC236}">
                <a16:creationId xmlns:a16="http://schemas.microsoft.com/office/drawing/2014/main" id="{4E0D1DB4-496F-5A1E-9092-02CD197A10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9706" y="4133692"/>
            <a:ext cx="7603832" cy="403401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7DE2369-EB15-17E7-35AB-B49C4757D342}"/>
              </a:ext>
            </a:extLst>
          </p:cNvPr>
          <p:cNvSpPr/>
          <p:nvPr/>
        </p:nvSpPr>
        <p:spPr>
          <a:xfrm>
            <a:off x="1552154" y="3410741"/>
            <a:ext cx="5832388" cy="8731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ea typeface="Calibri"/>
                <a:cs typeface="Calibri"/>
              </a:rPr>
              <a:t>Comprehensive contraceptive knowledge increased by 40%, overall and for LARC methods</a:t>
            </a:r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C155B2D-5BCA-D3C2-EF68-A86F8880E3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2105857"/>
              </p:ext>
            </p:extLst>
          </p:nvPr>
        </p:nvGraphicFramePr>
        <p:xfrm>
          <a:off x="10071993" y="3067194"/>
          <a:ext cx="5659270" cy="510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47869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F0B78CB-2F27-9987-D8F6-84638A4F7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object 2">
            <a:extLst>
              <a:ext uri="{FF2B5EF4-FFF2-40B4-BE49-F238E27FC236}">
                <a16:creationId xmlns:a16="http://schemas.microsoft.com/office/drawing/2014/main" id="{1830C857-1A7A-E4D9-D658-11DA679F61D6}"/>
              </a:ext>
            </a:extLst>
          </p:cNvPr>
          <p:cNvGrpSpPr/>
          <p:nvPr/>
        </p:nvGrpSpPr>
        <p:grpSpPr>
          <a:xfrm>
            <a:off x="137315" y="199299"/>
            <a:ext cx="15137661" cy="4696183"/>
            <a:chOff x="-83496" y="-18"/>
            <a:chExt cx="10775498" cy="3211812"/>
          </a:xfrm>
        </p:grpSpPr>
        <p:pic>
          <p:nvPicPr>
            <p:cNvPr id="61" name="object 3">
              <a:extLst>
                <a:ext uri="{FF2B5EF4-FFF2-40B4-BE49-F238E27FC236}">
                  <a16:creationId xmlns:a16="http://schemas.microsoft.com/office/drawing/2014/main" id="{FB6EF093-0F0E-5D07-2CB7-AF4E8E8D81D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29" y="0"/>
              <a:ext cx="10623473" cy="2165604"/>
            </a:xfrm>
            <a:prstGeom prst="rect">
              <a:avLst/>
            </a:prstGeom>
          </p:spPr>
        </p:pic>
        <p:sp>
          <p:nvSpPr>
            <p:cNvPr id="62" name="object 4">
              <a:extLst>
                <a:ext uri="{FF2B5EF4-FFF2-40B4-BE49-F238E27FC236}">
                  <a16:creationId xmlns:a16="http://schemas.microsoft.com/office/drawing/2014/main" id="{718E4FB1-3C51-8FDE-33D9-E4936881FFEB}"/>
                </a:ext>
              </a:extLst>
            </p:cNvPr>
            <p:cNvSpPr/>
            <p:nvPr/>
          </p:nvSpPr>
          <p:spPr>
            <a:xfrm>
              <a:off x="-83496" y="-18"/>
              <a:ext cx="10627360" cy="1607185"/>
            </a:xfrm>
            <a:custGeom>
              <a:avLst/>
              <a:gdLst/>
              <a:ahLst/>
              <a:cxnLst/>
              <a:rect l="l" t="t" r="r" b="b"/>
              <a:pathLst>
                <a:path w="10627360" h="1607185">
                  <a:moveTo>
                    <a:pt x="10627080" y="0"/>
                  </a:moveTo>
                  <a:lnTo>
                    <a:pt x="0" y="0"/>
                  </a:lnTo>
                  <a:lnTo>
                    <a:pt x="0" y="688975"/>
                  </a:lnTo>
                  <a:lnTo>
                    <a:pt x="5303164" y="1606956"/>
                  </a:lnTo>
                  <a:lnTo>
                    <a:pt x="10627080" y="685380"/>
                  </a:lnTo>
                  <a:lnTo>
                    <a:pt x="106270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5">
              <a:extLst>
                <a:ext uri="{FF2B5EF4-FFF2-40B4-BE49-F238E27FC236}">
                  <a16:creationId xmlns:a16="http://schemas.microsoft.com/office/drawing/2014/main" id="{0498B2BE-400B-B35E-666F-6036814D7437}"/>
                </a:ext>
              </a:extLst>
            </p:cNvPr>
            <p:cNvSpPr/>
            <p:nvPr/>
          </p:nvSpPr>
          <p:spPr>
            <a:xfrm>
              <a:off x="5066081" y="452564"/>
              <a:ext cx="572770" cy="322580"/>
            </a:xfrm>
            <a:custGeom>
              <a:avLst/>
              <a:gdLst/>
              <a:ahLst/>
              <a:cxnLst/>
              <a:rect l="l" t="t" r="r" b="b"/>
              <a:pathLst>
                <a:path w="572770" h="322580">
                  <a:moveTo>
                    <a:pt x="236474" y="219710"/>
                  </a:moveTo>
                  <a:lnTo>
                    <a:pt x="236169" y="148691"/>
                  </a:lnTo>
                  <a:lnTo>
                    <a:pt x="235546" y="88950"/>
                  </a:lnTo>
                  <a:lnTo>
                    <a:pt x="230428" y="50888"/>
                  </a:lnTo>
                  <a:lnTo>
                    <a:pt x="169519" y="32994"/>
                  </a:lnTo>
                  <a:lnTo>
                    <a:pt x="138049" y="33248"/>
                  </a:lnTo>
                  <a:lnTo>
                    <a:pt x="75641" y="32829"/>
                  </a:lnTo>
                  <a:lnTo>
                    <a:pt x="13538" y="33680"/>
                  </a:lnTo>
                  <a:lnTo>
                    <a:pt x="0" y="87223"/>
                  </a:lnTo>
                  <a:lnTo>
                    <a:pt x="2159" y="103898"/>
                  </a:lnTo>
                  <a:lnTo>
                    <a:pt x="85407" y="103441"/>
                  </a:lnTo>
                  <a:lnTo>
                    <a:pt x="133375" y="104584"/>
                  </a:lnTo>
                  <a:lnTo>
                    <a:pt x="158737" y="108216"/>
                  </a:lnTo>
                  <a:lnTo>
                    <a:pt x="159753" y="131800"/>
                  </a:lnTo>
                  <a:lnTo>
                    <a:pt x="161328" y="245516"/>
                  </a:lnTo>
                  <a:lnTo>
                    <a:pt x="161302" y="255651"/>
                  </a:lnTo>
                  <a:lnTo>
                    <a:pt x="161696" y="261835"/>
                  </a:lnTo>
                  <a:lnTo>
                    <a:pt x="163957" y="266547"/>
                  </a:lnTo>
                  <a:lnTo>
                    <a:pt x="169494" y="272275"/>
                  </a:lnTo>
                  <a:lnTo>
                    <a:pt x="176110" y="278384"/>
                  </a:lnTo>
                  <a:lnTo>
                    <a:pt x="179654" y="282575"/>
                  </a:lnTo>
                  <a:lnTo>
                    <a:pt x="223024" y="307009"/>
                  </a:lnTo>
                  <a:lnTo>
                    <a:pt x="235673" y="310972"/>
                  </a:lnTo>
                  <a:lnTo>
                    <a:pt x="236347" y="280860"/>
                  </a:lnTo>
                  <a:lnTo>
                    <a:pt x="236474" y="219710"/>
                  </a:lnTo>
                  <a:close/>
                </a:path>
                <a:path w="572770" h="322580">
                  <a:moveTo>
                    <a:pt x="331190" y="0"/>
                  </a:moveTo>
                  <a:lnTo>
                    <a:pt x="250177" y="0"/>
                  </a:lnTo>
                  <a:lnTo>
                    <a:pt x="250177" y="317500"/>
                  </a:lnTo>
                  <a:lnTo>
                    <a:pt x="257708" y="317500"/>
                  </a:lnTo>
                  <a:lnTo>
                    <a:pt x="257708" y="321310"/>
                  </a:lnTo>
                  <a:lnTo>
                    <a:pt x="270725" y="321310"/>
                  </a:lnTo>
                  <a:lnTo>
                    <a:pt x="270725" y="322580"/>
                  </a:lnTo>
                  <a:lnTo>
                    <a:pt x="299364" y="322580"/>
                  </a:lnTo>
                  <a:lnTo>
                    <a:pt x="299364" y="321310"/>
                  </a:lnTo>
                  <a:lnTo>
                    <a:pt x="322605" y="321310"/>
                  </a:lnTo>
                  <a:lnTo>
                    <a:pt x="322605" y="317500"/>
                  </a:lnTo>
                  <a:lnTo>
                    <a:pt x="331190" y="317500"/>
                  </a:lnTo>
                  <a:lnTo>
                    <a:pt x="331190" y="0"/>
                  </a:lnTo>
                  <a:close/>
                </a:path>
                <a:path w="572770" h="322580">
                  <a:moveTo>
                    <a:pt x="572554" y="96075"/>
                  </a:moveTo>
                  <a:lnTo>
                    <a:pt x="568045" y="54559"/>
                  </a:lnTo>
                  <a:lnTo>
                    <a:pt x="526986" y="31889"/>
                  </a:lnTo>
                  <a:lnTo>
                    <a:pt x="465658" y="31445"/>
                  </a:lnTo>
                  <a:lnTo>
                    <a:pt x="404812" y="31445"/>
                  </a:lnTo>
                  <a:lnTo>
                    <a:pt x="363245" y="35852"/>
                  </a:lnTo>
                  <a:lnTo>
                    <a:pt x="344449" y="96951"/>
                  </a:lnTo>
                  <a:lnTo>
                    <a:pt x="344449" y="128257"/>
                  </a:lnTo>
                  <a:lnTo>
                    <a:pt x="344944" y="190360"/>
                  </a:lnTo>
                  <a:lnTo>
                    <a:pt x="344817" y="283845"/>
                  </a:lnTo>
                  <a:lnTo>
                    <a:pt x="344525" y="314972"/>
                  </a:lnTo>
                  <a:lnTo>
                    <a:pt x="363474" y="308406"/>
                  </a:lnTo>
                  <a:lnTo>
                    <a:pt x="380492" y="297840"/>
                  </a:lnTo>
                  <a:lnTo>
                    <a:pt x="413334" y="266712"/>
                  </a:lnTo>
                  <a:lnTo>
                    <a:pt x="417893" y="176580"/>
                  </a:lnTo>
                  <a:lnTo>
                    <a:pt x="417766" y="141173"/>
                  </a:lnTo>
                  <a:lnTo>
                    <a:pt x="418084" y="122440"/>
                  </a:lnTo>
                  <a:lnTo>
                    <a:pt x="419315" y="107162"/>
                  </a:lnTo>
                  <a:lnTo>
                    <a:pt x="438302" y="103352"/>
                  </a:lnTo>
                  <a:lnTo>
                    <a:pt x="473430" y="102196"/>
                  </a:lnTo>
                  <a:lnTo>
                    <a:pt x="534797" y="102743"/>
                  </a:lnTo>
                  <a:lnTo>
                    <a:pt x="557441" y="103301"/>
                  </a:lnTo>
                  <a:lnTo>
                    <a:pt x="568820" y="102450"/>
                  </a:lnTo>
                  <a:lnTo>
                    <a:pt x="572554" y="96075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">
              <a:extLst>
                <a:ext uri="{FF2B5EF4-FFF2-40B4-BE49-F238E27FC236}">
                  <a16:creationId xmlns:a16="http://schemas.microsoft.com/office/drawing/2014/main" id="{26C5EF6D-00CE-8E3A-2DEF-7777D0EB443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91486" y="289573"/>
              <a:ext cx="134705" cy="135182"/>
            </a:xfrm>
            <a:prstGeom prst="rect">
              <a:avLst/>
            </a:prstGeom>
          </p:spPr>
        </p:pic>
        <p:pic>
          <p:nvPicPr>
            <p:cNvPr id="65" name="object 7">
              <a:extLst>
                <a:ext uri="{FF2B5EF4-FFF2-40B4-BE49-F238E27FC236}">
                  <a16:creationId xmlns:a16="http://schemas.microsoft.com/office/drawing/2014/main" id="{0CCF011F-9094-4E3B-2B78-3B64CF8DA38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61766" y="345605"/>
              <a:ext cx="110347" cy="106718"/>
            </a:xfrm>
            <a:prstGeom prst="rect">
              <a:avLst/>
            </a:prstGeom>
          </p:spPr>
        </p:pic>
        <p:sp>
          <p:nvSpPr>
            <p:cNvPr id="66" name="object 8">
              <a:extLst>
                <a:ext uri="{FF2B5EF4-FFF2-40B4-BE49-F238E27FC236}">
                  <a16:creationId xmlns:a16="http://schemas.microsoft.com/office/drawing/2014/main" id="{B2BD8A7F-636C-6F8F-515B-3A766365B520}"/>
                </a:ext>
              </a:extLst>
            </p:cNvPr>
            <p:cNvSpPr/>
            <p:nvPr/>
          </p:nvSpPr>
          <p:spPr>
            <a:xfrm>
              <a:off x="5198173" y="748918"/>
              <a:ext cx="328930" cy="130810"/>
            </a:xfrm>
            <a:custGeom>
              <a:avLst/>
              <a:gdLst/>
              <a:ahLst/>
              <a:cxnLst/>
              <a:rect l="l" t="t" r="r" b="b"/>
              <a:pathLst>
                <a:path w="328929" h="130809">
                  <a:moveTo>
                    <a:pt x="98882" y="71424"/>
                  </a:moveTo>
                  <a:lnTo>
                    <a:pt x="95427" y="44589"/>
                  </a:lnTo>
                  <a:lnTo>
                    <a:pt x="76581" y="27851"/>
                  </a:lnTo>
                  <a:lnTo>
                    <a:pt x="52298" y="21221"/>
                  </a:lnTo>
                  <a:lnTo>
                    <a:pt x="32550" y="24777"/>
                  </a:lnTo>
                  <a:lnTo>
                    <a:pt x="23710" y="33362"/>
                  </a:lnTo>
                  <a:lnTo>
                    <a:pt x="20561" y="43942"/>
                  </a:lnTo>
                  <a:lnTo>
                    <a:pt x="22580" y="55448"/>
                  </a:lnTo>
                  <a:lnTo>
                    <a:pt x="29222" y="66852"/>
                  </a:lnTo>
                  <a:lnTo>
                    <a:pt x="35382" y="74561"/>
                  </a:lnTo>
                  <a:lnTo>
                    <a:pt x="38557" y="75958"/>
                  </a:lnTo>
                  <a:lnTo>
                    <a:pt x="45059" y="81622"/>
                  </a:lnTo>
                  <a:lnTo>
                    <a:pt x="55118" y="94602"/>
                  </a:lnTo>
                  <a:lnTo>
                    <a:pt x="53327" y="102438"/>
                  </a:lnTo>
                  <a:lnTo>
                    <a:pt x="44805" y="104749"/>
                  </a:lnTo>
                  <a:lnTo>
                    <a:pt x="34709" y="101142"/>
                  </a:lnTo>
                  <a:lnTo>
                    <a:pt x="27254" y="95694"/>
                  </a:lnTo>
                  <a:lnTo>
                    <a:pt x="29108" y="90500"/>
                  </a:lnTo>
                  <a:lnTo>
                    <a:pt x="28841" y="79502"/>
                  </a:lnTo>
                  <a:lnTo>
                    <a:pt x="22098" y="77050"/>
                  </a:lnTo>
                  <a:lnTo>
                    <a:pt x="15113" y="74066"/>
                  </a:lnTo>
                  <a:lnTo>
                    <a:pt x="8153" y="71462"/>
                  </a:lnTo>
                  <a:lnTo>
                    <a:pt x="1511" y="70192"/>
                  </a:lnTo>
                  <a:lnTo>
                    <a:pt x="0" y="84467"/>
                  </a:lnTo>
                  <a:lnTo>
                    <a:pt x="1219" y="95186"/>
                  </a:lnTo>
                  <a:lnTo>
                    <a:pt x="31902" y="122250"/>
                  </a:lnTo>
                  <a:lnTo>
                    <a:pt x="55016" y="127584"/>
                  </a:lnTo>
                  <a:lnTo>
                    <a:pt x="66370" y="125349"/>
                  </a:lnTo>
                  <a:lnTo>
                    <a:pt x="75971" y="119799"/>
                  </a:lnTo>
                  <a:lnTo>
                    <a:pt x="83007" y="111696"/>
                  </a:lnTo>
                  <a:lnTo>
                    <a:pt x="86690" y="101828"/>
                  </a:lnTo>
                  <a:lnTo>
                    <a:pt x="82905" y="81927"/>
                  </a:lnTo>
                  <a:lnTo>
                    <a:pt x="69862" y="67640"/>
                  </a:lnTo>
                  <a:lnTo>
                    <a:pt x="56819" y="56337"/>
                  </a:lnTo>
                  <a:lnTo>
                    <a:pt x="53035" y="45427"/>
                  </a:lnTo>
                  <a:lnTo>
                    <a:pt x="56997" y="42621"/>
                  </a:lnTo>
                  <a:lnTo>
                    <a:pt x="63461" y="42341"/>
                  </a:lnTo>
                  <a:lnTo>
                    <a:pt x="69481" y="47866"/>
                  </a:lnTo>
                  <a:lnTo>
                    <a:pt x="72110" y="62509"/>
                  </a:lnTo>
                  <a:lnTo>
                    <a:pt x="77673" y="63766"/>
                  </a:lnTo>
                  <a:lnTo>
                    <a:pt x="91719" y="69850"/>
                  </a:lnTo>
                  <a:lnTo>
                    <a:pt x="98882" y="71424"/>
                  </a:lnTo>
                  <a:close/>
                </a:path>
                <a:path w="328929" h="130809">
                  <a:moveTo>
                    <a:pt x="328764" y="88417"/>
                  </a:moveTo>
                  <a:lnTo>
                    <a:pt x="284746" y="0"/>
                  </a:lnTo>
                  <a:lnTo>
                    <a:pt x="278777" y="2209"/>
                  </a:lnTo>
                  <a:lnTo>
                    <a:pt x="270611" y="5905"/>
                  </a:lnTo>
                  <a:lnTo>
                    <a:pt x="262674" y="10058"/>
                  </a:lnTo>
                  <a:lnTo>
                    <a:pt x="257416" y="13614"/>
                  </a:lnTo>
                  <a:lnTo>
                    <a:pt x="271386" y="44132"/>
                  </a:lnTo>
                  <a:lnTo>
                    <a:pt x="265239" y="48031"/>
                  </a:lnTo>
                  <a:lnTo>
                    <a:pt x="256946" y="52349"/>
                  </a:lnTo>
                  <a:lnTo>
                    <a:pt x="248373" y="56070"/>
                  </a:lnTo>
                  <a:lnTo>
                    <a:pt x="241401" y="58229"/>
                  </a:lnTo>
                  <a:lnTo>
                    <a:pt x="226999" y="27609"/>
                  </a:lnTo>
                  <a:lnTo>
                    <a:pt x="199910" y="41071"/>
                  </a:lnTo>
                  <a:lnTo>
                    <a:pt x="207289" y="58915"/>
                  </a:lnTo>
                  <a:lnTo>
                    <a:pt x="219125" y="83731"/>
                  </a:lnTo>
                  <a:lnTo>
                    <a:pt x="231775" y="109575"/>
                  </a:lnTo>
                  <a:lnTo>
                    <a:pt x="241604" y="130517"/>
                  </a:lnTo>
                  <a:lnTo>
                    <a:pt x="248742" y="128422"/>
                  </a:lnTo>
                  <a:lnTo>
                    <a:pt x="256032" y="125056"/>
                  </a:lnTo>
                  <a:lnTo>
                    <a:pt x="263207" y="121424"/>
                  </a:lnTo>
                  <a:lnTo>
                    <a:pt x="269963" y="118491"/>
                  </a:lnTo>
                  <a:lnTo>
                    <a:pt x="265849" y="108978"/>
                  </a:lnTo>
                  <a:lnTo>
                    <a:pt x="257149" y="90093"/>
                  </a:lnTo>
                  <a:lnTo>
                    <a:pt x="253593" y="80708"/>
                  </a:lnTo>
                  <a:lnTo>
                    <a:pt x="283502" y="67208"/>
                  </a:lnTo>
                  <a:lnTo>
                    <a:pt x="300355" y="102158"/>
                  </a:lnTo>
                  <a:lnTo>
                    <a:pt x="306603" y="100101"/>
                  </a:lnTo>
                  <a:lnTo>
                    <a:pt x="315137" y="96291"/>
                  </a:lnTo>
                  <a:lnTo>
                    <a:pt x="323367" y="91973"/>
                  </a:lnTo>
                  <a:lnTo>
                    <a:pt x="328764" y="88417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9">
              <a:extLst>
                <a:ext uri="{FF2B5EF4-FFF2-40B4-BE49-F238E27FC236}">
                  <a16:creationId xmlns:a16="http://schemas.microsoft.com/office/drawing/2014/main" id="{87CCD4DB-0B44-8C10-7D64-8F0B446150BB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7478" y="372335"/>
              <a:ext cx="82367" cy="83388"/>
            </a:xfrm>
            <a:prstGeom prst="rect">
              <a:avLst/>
            </a:prstGeom>
          </p:spPr>
        </p:pic>
        <p:sp>
          <p:nvSpPr>
            <p:cNvPr id="68" name="object 10">
              <a:extLst>
                <a:ext uri="{FF2B5EF4-FFF2-40B4-BE49-F238E27FC236}">
                  <a16:creationId xmlns:a16="http://schemas.microsoft.com/office/drawing/2014/main" id="{82AEE746-3031-92EC-795F-3CE7B7959EB3}"/>
                </a:ext>
              </a:extLst>
            </p:cNvPr>
            <p:cNvSpPr/>
            <p:nvPr/>
          </p:nvSpPr>
          <p:spPr>
            <a:xfrm>
              <a:off x="5070472" y="582942"/>
              <a:ext cx="127635" cy="220979"/>
            </a:xfrm>
            <a:custGeom>
              <a:avLst/>
              <a:gdLst/>
              <a:ahLst/>
              <a:cxnLst/>
              <a:rect l="l" t="t" r="r" b="b"/>
              <a:pathLst>
                <a:path w="127635" h="220979">
                  <a:moveTo>
                    <a:pt x="0" y="0"/>
                  </a:moveTo>
                  <a:lnTo>
                    <a:pt x="4406" y="52181"/>
                  </a:lnTo>
                  <a:lnTo>
                    <a:pt x="19710" y="100347"/>
                  </a:lnTo>
                  <a:lnTo>
                    <a:pt x="43691" y="143919"/>
                  </a:lnTo>
                  <a:lnTo>
                    <a:pt x="74129" y="182321"/>
                  </a:lnTo>
                  <a:lnTo>
                    <a:pt x="109534" y="213325"/>
                  </a:lnTo>
                  <a:lnTo>
                    <a:pt x="121412" y="220865"/>
                  </a:lnTo>
                  <a:lnTo>
                    <a:pt x="124371" y="216687"/>
                  </a:lnTo>
                  <a:lnTo>
                    <a:pt x="126326" y="208445"/>
                  </a:lnTo>
                  <a:lnTo>
                    <a:pt x="127317" y="202438"/>
                  </a:lnTo>
                  <a:lnTo>
                    <a:pt x="120113" y="196272"/>
                  </a:lnTo>
                  <a:lnTo>
                    <a:pt x="106995" y="185907"/>
                  </a:lnTo>
                  <a:lnTo>
                    <a:pt x="89446" y="169739"/>
                  </a:lnTo>
                  <a:lnTo>
                    <a:pt x="48447" y="114767"/>
                  </a:lnTo>
                  <a:lnTo>
                    <a:pt x="32921" y="79830"/>
                  </a:lnTo>
                  <a:lnTo>
                    <a:pt x="23038" y="41795"/>
                  </a:lnTo>
                  <a:lnTo>
                    <a:pt x="19469" y="1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11">
              <a:extLst>
                <a:ext uri="{FF2B5EF4-FFF2-40B4-BE49-F238E27FC236}">
                  <a16:creationId xmlns:a16="http://schemas.microsoft.com/office/drawing/2014/main" id="{35EB5AF1-57CC-9771-9C7F-8B2DE9BC3AD6}"/>
                </a:ext>
              </a:extLst>
            </p:cNvPr>
            <p:cNvSpPr/>
            <p:nvPr/>
          </p:nvSpPr>
          <p:spPr>
            <a:xfrm>
              <a:off x="5313102" y="792787"/>
              <a:ext cx="76835" cy="100965"/>
            </a:xfrm>
            <a:custGeom>
              <a:avLst/>
              <a:gdLst/>
              <a:ahLst/>
              <a:cxnLst/>
              <a:rect l="l" t="t" r="r" b="b"/>
              <a:pathLst>
                <a:path w="76835" h="100965">
                  <a:moveTo>
                    <a:pt x="76720" y="0"/>
                  </a:moveTo>
                  <a:lnTo>
                    <a:pt x="0" y="419"/>
                  </a:lnTo>
                  <a:lnTo>
                    <a:pt x="0" y="100799"/>
                  </a:lnTo>
                  <a:lnTo>
                    <a:pt x="31800" y="100342"/>
                  </a:lnTo>
                  <a:lnTo>
                    <a:pt x="31986" y="69671"/>
                  </a:lnTo>
                  <a:lnTo>
                    <a:pt x="32194" y="60312"/>
                  </a:lnTo>
                  <a:lnTo>
                    <a:pt x="70319" y="59931"/>
                  </a:lnTo>
                  <a:lnTo>
                    <a:pt x="71094" y="53200"/>
                  </a:lnTo>
                  <a:lnTo>
                    <a:pt x="71018" y="45199"/>
                  </a:lnTo>
                  <a:lnTo>
                    <a:pt x="70459" y="38188"/>
                  </a:lnTo>
                  <a:lnTo>
                    <a:pt x="32029" y="37769"/>
                  </a:lnTo>
                  <a:lnTo>
                    <a:pt x="32588" y="21590"/>
                  </a:lnTo>
                  <a:lnTo>
                    <a:pt x="76657" y="21653"/>
                  </a:lnTo>
                  <a:lnTo>
                    <a:pt x="76720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12">
              <a:extLst>
                <a:ext uri="{FF2B5EF4-FFF2-40B4-BE49-F238E27FC236}">
                  <a16:creationId xmlns:a16="http://schemas.microsoft.com/office/drawing/2014/main" id="{71FBA874-D45D-FFD7-52D7-21B3ABBCC678}"/>
                </a:ext>
              </a:extLst>
            </p:cNvPr>
            <p:cNvSpPr/>
            <p:nvPr/>
          </p:nvSpPr>
          <p:spPr>
            <a:xfrm>
              <a:off x="5522757" y="582995"/>
              <a:ext cx="115570" cy="210820"/>
            </a:xfrm>
            <a:custGeom>
              <a:avLst/>
              <a:gdLst/>
              <a:ahLst/>
              <a:cxnLst/>
              <a:rect l="l" t="t" r="r" b="b"/>
              <a:pathLst>
                <a:path w="115570" h="210820">
                  <a:moveTo>
                    <a:pt x="114998" y="0"/>
                  </a:moveTo>
                  <a:lnTo>
                    <a:pt x="95732" y="736"/>
                  </a:lnTo>
                  <a:lnTo>
                    <a:pt x="90551" y="45332"/>
                  </a:lnTo>
                  <a:lnTo>
                    <a:pt x="79705" y="86090"/>
                  </a:lnTo>
                  <a:lnTo>
                    <a:pt x="62096" y="123451"/>
                  </a:lnTo>
                  <a:lnTo>
                    <a:pt x="36626" y="157860"/>
                  </a:lnTo>
                  <a:lnTo>
                    <a:pt x="25426" y="169519"/>
                  </a:lnTo>
                  <a:lnTo>
                    <a:pt x="6721" y="186761"/>
                  </a:lnTo>
                  <a:lnTo>
                    <a:pt x="0" y="193319"/>
                  </a:lnTo>
                  <a:lnTo>
                    <a:pt x="7658" y="210680"/>
                  </a:lnTo>
                  <a:lnTo>
                    <a:pt x="18750" y="203036"/>
                  </a:lnTo>
                  <a:lnTo>
                    <a:pt x="30029" y="192886"/>
                  </a:lnTo>
                  <a:lnTo>
                    <a:pt x="76324" y="137361"/>
                  </a:lnTo>
                  <a:lnTo>
                    <a:pt x="97229" y="94441"/>
                  </a:lnTo>
                  <a:lnTo>
                    <a:pt x="110703" y="47423"/>
                  </a:lnTo>
                  <a:lnTo>
                    <a:pt x="114998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13">
              <a:extLst>
                <a:ext uri="{FF2B5EF4-FFF2-40B4-BE49-F238E27FC236}">
                  <a16:creationId xmlns:a16="http://schemas.microsoft.com/office/drawing/2014/main" id="{5983FAE9-F371-6111-1BFC-EFE3F1DD5D4F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60623" y="1005873"/>
              <a:ext cx="1789014" cy="242082"/>
            </a:xfrm>
            <a:prstGeom prst="rect">
              <a:avLst/>
            </a:prstGeom>
          </p:spPr>
        </p:pic>
        <p:sp>
          <p:nvSpPr>
            <p:cNvPr id="73" name="object 15">
              <a:extLst>
                <a:ext uri="{FF2B5EF4-FFF2-40B4-BE49-F238E27FC236}">
                  <a16:creationId xmlns:a16="http://schemas.microsoft.com/office/drawing/2014/main" id="{7EF3CCFE-4B77-A520-6697-686C220E161C}"/>
                </a:ext>
              </a:extLst>
            </p:cNvPr>
            <p:cNvSpPr/>
            <p:nvPr/>
          </p:nvSpPr>
          <p:spPr>
            <a:xfrm>
              <a:off x="414006" y="1785584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10">
                  <a:moveTo>
                    <a:pt x="9597593" y="0"/>
                  </a:moveTo>
                  <a:lnTo>
                    <a:pt x="266395" y="0"/>
                  </a:lnTo>
                  <a:lnTo>
                    <a:pt x="218509" y="4292"/>
                  </a:lnTo>
                  <a:lnTo>
                    <a:pt x="173439" y="16667"/>
                  </a:lnTo>
                  <a:lnTo>
                    <a:pt x="131938" y="36372"/>
                  </a:lnTo>
                  <a:lnTo>
                    <a:pt x="94758" y="62655"/>
                  </a:lnTo>
                  <a:lnTo>
                    <a:pt x="62651" y="94763"/>
                  </a:lnTo>
                  <a:lnTo>
                    <a:pt x="36369" y="131944"/>
                  </a:lnTo>
                  <a:lnTo>
                    <a:pt x="16665" y="173444"/>
                  </a:lnTo>
                  <a:lnTo>
                    <a:pt x="4291" y="218512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12"/>
                  </a:lnTo>
                  <a:lnTo>
                    <a:pt x="9847322" y="173444"/>
                  </a:lnTo>
                  <a:lnTo>
                    <a:pt x="9827618" y="131944"/>
                  </a:lnTo>
                  <a:lnTo>
                    <a:pt x="9801336" y="94763"/>
                  </a:lnTo>
                  <a:lnTo>
                    <a:pt x="9769229" y="62655"/>
                  </a:lnTo>
                  <a:lnTo>
                    <a:pt x="9732049" y="36372"/>
                  </a:lnTo>
                  <a:lnTo>
                    <a:pt x="9690548" y="16667"/>
                  </a:lnTo>
                  <a:lnTo>
                    <a:pt x="9645478" y="4292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8" name="Picture 57">
            <a:extLst>
              <a:ext uri="{FF2B5EF4-FFF2-40B4-BE49-F238E27FC236}">
                <a16:creationId xmlns:a16="http://schemas.microsoft.com/office/drawing/2014/main" id="{94F44B29-7CF4-861F-AFB7-6A5C2E87583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4" y="6389996"/>
            <a:ext cx="15125700" cy="4303404"/>
          </a:xfrm>
          <a:prstGeom prst="rect">
            <a:avLst/>
          </a:prstGeom>
        </p:spPr>
      </p:pic>
      <p:grpSp>
        <p:nvGrpSpPr>
          <p:cNvPr id="43" name="object 43">
            <a:extLst>
              <a:ext uri="{FF2B5EF4-FFF2-40B4-BE49-F238E27FC236}">
                <a16:creationId xmlns:a16="http://schemas.microsoft.com/office/drawing/2014/main" id="{3EA4496F-EB81-430E-63F8-681DFE265746}"/>
              </a:ext>
            </a:extLst>
          </p:cNvPr>
          <p:cNvGrpSpPr/>
          <p:nvPr/>
        </p:nvGrpSpPr>
        <p:grpSpPr>
          <a:xfrm>
            <a:off x="666467" y="2670864"/>
            <a:ext cx="8040372" cy="5735221"/>
            <a:chOff x="417603" y="8078389"/>
            <a:chExt cx="3794760" cy="3622040"/>
          </a:xfrm>
        </p:grpSpPr>
        <p:sp>
          <p:nvSpPr>
            <p:cNvPr id="45" name="object 45">
              <a:extLst>
                <a:ext uri="{FF2B5EF4-FFF2-40B4-BE49-F238E27FC236}">
                  <a16:creationId xmlns:a16="http://schemas.microsoft.com/office/drawing/2014/main" id="{317306EE-D0E5-B2EE-B8A4-0CF9D8ACEE9E}"/>
                </a:ext>
              </a:extLst>
            </p:cNvPr>
            <p:cNvSpPr/>
            <p:nvPr/>
          </p:nvSpPr>
          <p:spPr>
            <a:xfrm>
              <a:off x="417603" y="8078389"/>
              <a:ext cx="3794760" cy="3622040"/>
            </a:xfrm>
            <a:custGeom>
              <a:avLst/>
              <a:gdLst/>
              <a:ahLst/>
              <a:cxnLst/>
              <a:rect l="l" t="t" r="r" b="b"/>
              <a:pathLst>
                <a:path w="3794760" h="3622040">
                  <a:moveTo>
                    <a:pt x="3527996" y="0"/>
                  </a:moveTo>
                  <a:lnTo>
                    <a:pt x="266395" y="0"/>
                  </a:lnTo>
                  <a:lnTo>
                    <a:pt x="218509" y="4291"/>
                  </a:lnTo>
                  <a:lnTo>
                    <a:pt x="173439" y="16665"/>
                  </a:lnTo>
                  <a:lnTo>
                    <a:pt x="131938" y="36369"/>
                  </a:lnTo>
                  <a:lnTo>
                    <a:pt x="94758" y="62651"/>
                  </a:lnTo>
                  <a:lnTo>
                    <a:pt x="62651" y="94758"/>
                  </a:lnTo>
                  <a:lnTo>
                    <a:pt x="36369" y="131938"/>
                  </a:lnTo>
                  <a:lnTo>
                    <a:pt x="16665" y="173439"/>
                  </a:lnTo>
                  <a:lnTo>
                    <a:pt x="4291" y="218509"/>
                  </a:lnTo>
                  <a:lnTo>
                    <a:pt x="0" y="266395"/>
                  </a:lnTo>
                  <a:lnTo>
                    <a:pt x="0" y="3355200"/>
                  </a:lnTo>
                  <a:lnTo>
                    <a:pt x="4291" y="3403086"/>
                  </a:lnTo>
                  <a:lnTo>
                    <a:pt x="16665" y="3448155"/>
                  </a:lnTo>
                  <a:lnTo>
                    <a:pt x="36369" y="3489656"/>
                  </a:lnTo>
                  <a:lnTo>
                    <a:pt x="62651" y="3526836"/>
                  </a:lnTo>
                  <a:lnTo>
                    <a:pt x="94758" y="3558943"/>
                  </a:lnTo>
                  <a:lnTo>
                    <a:pt x="131938" y="3585225"/>
                  </a:lnTo>
                  <a:lnTo>
                    <a:pt x="173439" y="3604929"/>
                  </a:lnTo>
                  <a:lnTo>
                    <a:pt x="218509" y="3617303"/>
                  </a:lnTo>
                  <a:lnTo>
                    <a:pt x="266395" y="3621595"/>
                  </a:lnTo>
                  <a:lnTo>
                    <a:pt x="3527996" y="3621595"/>
                  </a:lnTo>
                  <a:lnTo>
                    <a:pt x="3575882" y="3617303"/>
                  </a:lnTo>
                  <a:lnTo>
                    <a:pt x="3620951" y="3604929"/>
                  </a:lnTo>
                  <a:lnTo>
                    <a:pt x="3662452" y="3585225"/>
                  </a:lnTo>
                  <a:lnTo>
                    <a:pt x="3699632" y="3558943"/>
                  </a:lnTo>
                  <a:lnTo>
                    <a:pt x="3731740" y="3526836"/>
                  </a:lnTo>
                  <a:lnTo>
                    <a:pt x="3758021" y="3489656"/>
                  </a:lnTo>
                  <a:lnTo>
                    <a:pt x="3777725" y="3448155"/>
                  </a:lnTo>
                  <a:lnTo>
                    <a:pt x="3790099" y="3403086"/>
                  </a:lnTo>
                  <a:lnTo>
                    <a:pt x="3794391" y="3355200"/>
                  </a:lnTo>
                  <a:lnTo>
                    <a:pt x="3794391" y="266395"/>
                  </a:lnTo>
                  <a:lnTo>
                    <a:pt x="3790099" y="218509"/>
                  </a:lnTo>
                  <a:lnTo>
                    <a:pt x="3777725" y="173439"/>
                  </a:lnTo>
                  <a:lnTo>
                    <a:pt x="3758021" y="131938"/>
                  </a:lnTo>
                  <a:lnTo>
                    <a:pt x="3731740" y="94758"/>
                  </a:lnTo>
                  <a:lnTo>
                    <a:pt x="3699632" y="62651"/>
                  </a:lnTo>
                  <a:lnTo>
                    <a:pt x="3662452" y="36369"/>
                  </a:lnTo>
                  <a:lnTo>
                    <a:pt x="3620951" y="16665"/>
                  </a:lnTo>
                  <a:lnTo>
                    <a:pt x="3575882" y="4291"/>
                  </a:lnTo>
                  <a:lnTo>
                    <a:pt x="35279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>
              <a:extLst>
                <a:ext uri="{FF2B5EF4-FFF2-40B4-BE49-F238E27FC236}">
                  <a16:creationId xmlns:a16="http://schemas.microsoft.com/office/drawing/2014/main" id="{8AB7C1D0-8A16-5C12-9730-3483056C2AB6}"/>
                </a:ext>
              </a:extLst>
            </p:cNvPr>
            <p:cNvSpPr/>
            <p:nvPr/>
          </p:nvSpPr>
          <p:spPr>
            <a:xfrm>
              <a:off x="417603" y="8078389"/>
              <a:ext cx="3794760" cy="3622040"/>
            </a:xfrm>
            <a:custGeom>
              <a:avLst/>
              <a:gdLst/>
              <a:ahLst/>
              <a:cxnLst/>
              <a:rect l="l" t="t" r="r" b="b"/>
              <a:pathLst>
                <a:path w="3794760" h="3622040">
                  <a:moveTo>
                    <a:pt x="3527996" y="3621595"/>
                  </a:moveTo>
                  <a:lnTo>
                    <a:pt x="266395" y="3621595"/>
                  </a:lnTo>
                  <a:lnTo>
                    <a:pt x="218509" y="3617303"/>
                  </a:lnTo>
                  <a:lnTo>
                    <a:pt x="173439" y="3604929"/>
                  </a:lnTo>
                  <a:lnTo>
                    <a:pt x="131938" y="3585225"/>
                  </a:lnTo>
                  <a:lnTo>
                    <a:pt x="94758" y="3558943"/>
                  </a:lnTo>
                  <a:lnTo>
                    <a:pt x="62651" y="3526836"/>
                  </a:lnTo>
                  <a:lnTo>
                    <a:pt x="36369" y="3489656"/>
                  </a:lnTo>
                  <a:lnTo>
                    <a:pt x="16665" y="3448155"/>
                  </a:lnTo>
                  <a:lnTo>
                    <a:pt x="4291" y="3403086"/>
                  </a:lnTo>
                  <a:lnTo>
                    <a:pt x="0" y="3355200"/>
                  </a:lnTo>
                  <a:lnTo>
                    <a:pt x="0" y="266395"/>
                  </a:lnTo>
                  <a:lnTo>
                    <a:pt x="4291" y="218509"/>
                  </a:lnTo>
                  <a:lnTo>
                    <a:pt x="16665" y="173439"/>
                  </a:lnTo>
                  <a:lnTo>
                    <a:pt x="36369" y="131938"/>
                  </a:lnTo>
                  <a:lnTo>
                    <a:pt x="62651" y="94758"/>
                  </a:lnTo>
                  <a:lnTo>
                    <a:pt x="94758" y="62651"/>
                  </a:lnTo>
                  <a:lnTo>
                    <a:pt x="131938" y="36369"/>
                  </a:lnTo>
                  <a:lnTo>
                    <a:pt x="173439" y="16665"/>
                  </a:lnTo>
                  <a:lnTo>
                    <a:pt x="218509" y="4291"/>
                  </a:lnTo>
                  <a:lnTo>
                    <a:pt x="266395" y="0"/>
                  </a:lnTo>
                  <a:lnTo>
                    <a:pt x="3527996" y="0"/>
                  </a:lnTo>
                  <a:lnTo>
                    <a:pt x="3575882" y="4291"/>
                  </a:lnTo>
                  <a:lnTo>
                    <a:pt x="3620951" y="16665"/>
                  </a:lnTo>
                  <a:lnTo>
                    <a:pt x="3662452" y="36369"/>
                  </a:lnTo>
                  <a:lnTo>
                    <a:pt x="3699632" y="62651"/>
                  </a:lnTo>
                  <a:lnTo>
                    <a:pt x="3731740" y="94758"/>
                  </a:lnTo>
                  <a:lnTo>
                    <a:pt x="3758021" y="131938"/>
                  </a:lnTo>
                  <a:lnTo>
                    <a:pt x="3777725" y="173439"/>
                  </a:lnTo>
                  <a:lnTo>
                    <a:pt x="3790099" y="218509"/>
                  </a:lnTo>
                  <a:lnTo>
                    <a:pt x="3794391" y="266395"/>
                  </a:lnTo>
                  <a:lnTo>
                    <a:pt x="3794391" y="3355200"/>
                  </a:lnTo>
                  <a:lnTo>
                    <a:pt x="3790099" y="3403086"/>
                  </a:lnTo>
                  <a:lnTo>
                    <a:pt x="3777725" y="3448155"/>
                  </a:lnTo>
                  <a:lnTo>
                    <a:pt x="3758021" y="3489656"/>
                  </a:lnTo>
                  <a:lnTo>
                    <a:pt x="3731740" y="3526836"/>
                  </a:lnTo>
                  <a:lnTo>
                    <a:pt x="3699632" y="3558943"/>
                  </a:lnTo>
                  <a:lnTo>
                    <a:pt x="3662452" y="3585225"/>
                  </a:lnTo>
                  <a:lnTo>
                    <a:pt x="3620951" y="3604929"/>
                  </a:lnTo>
                  <a:lnTo>
                    <a:pt x="3575882" y="3617303"/>
                  </a:lnTo>
                  <a:lnTo>
                    <a:pt x="3527996" y="36215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>
              <a:extLst>
                <a:ext uri="{FF2B5EF4-FFF2-40B4-BE49-F238E27FC236}">
                  <a16:creationId xmlns:a16="http://schemas.microsoft.com/office/drawing/2014/main" id="{C757D084-9084-86A9-D0B5-82C3DBB9EC95}"/>
                </a:ext>
              </a:extLst>
            </p:cNvPr>
            <p:cNvSpPr/>
            <p:nvPr/>
          </p:nvSpPr>
          <p:spPr>
            <a:xfrm>
              <a:off x="756003" y="8093446"/>
              <a:ext cx="3121660" cy="320675"/>
            </a:xfrm>
            <a:custGeom>
              <a:avLst/>
              <a:gdLst/>
              <a:ahLst/>
              <a:cxnLst/>
              <a:rect l="l" t="t" r="r" b="b"/>
              <a:pathLst>
                <a:path w="3121660" h="320675">
                  <a:moveTo>
                    <a:pt x="3121202" y="0"/>
                  </a:moveTo>
                  <a:lnTo>
                    <a:pt x="0" y="0"/>
                  </a:lnTo>
                  <a:lnTo>
                    <a:pt x="0" y="169189"/>
                  </a:lnTo>
                  <a:lnTo>
                    <a:pt x="7707" y="216984"/>
                  </a:lnTo>
                  <a:lnTo>
                    <a:pt x="29171" y="258492"/>
                  </a:lnTo>
                  <a:lnTo>
                    <a:pt x="61900" y="291223"/>
                  </a:lnTo>
                  <a:lnTo>
                    <a:pt x="103404" y="312687"/>
                  </a:lnTo>
                  <a:lnTo>
                    <a:pt x="151193" y="320395"/>
                  </a:lnTo>
                  <a:lnTo>
                    <a:pt x="2969996" y="320395"/>
                  </a:lnTo>
                  <a:lnTo>
                    <a:pt x="3017787" y="312687"/>
                  </a:lnTo>
                  <a:lnTo>
                    <a:pt x="3059294" y="291223"/>
                  </a:lnTo>
                  <a:lnTo>
                    <a:pt x="3092026" y="258492"/>
                  </a:lnTo>
                  <a:lnTo>
                    <a:pt x="3113493" y="216984"/>
                  </a:lnTo>
                  <a:lnTo>
                    <a:pt x="3121202" y="169189"/>
                  </a:lnTo>
                  <a:lnTo>
                    <a:pt x="3121202" y="0"/>
                  </a:lnTo>
                  <a:close/>
                </a:path>
              </a:pathLst>
            </a:custGeom>
            <a:solidFill>
              <a:srgbClr val="2C2F80"/>
            </a:solidFill>
          </p:spPr>
          <p:txBody>
            <a:bodyPr wrap="square" lIns="0" tIns="0" rIns="0" bIns="0" rtlCol="0"/>
            <a:lstStyle/>
            <a:p>
              <a:endParaRPr lang="en-GB" sz="2600">
                <a:solidFill>
                  <a:srgbClr val="2C2F8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2600">
                <a:solidFill>
                  <a:srgbClr val="2C2F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8" name="object 48">
              <a:extLst>
                <a:ext uri="{FF2B5EF4-FFF2-40B4-BE49-F238E27FC236}">
                  <a16:creationId xmlns:a16="http://schemas.microsoft.com/office/drawing/2014/main" id="{D6E87656-74BC-AC9C-AC3D-8D7B8A5E059D}"/>
                </a:ext>
              </a:extLst>
            </p:cNvPr>
            <p:cNvSpPr/>
            <p:nvPr/>
          </p:nvSpPr>
          <p:spPr>
            <a:xfrm>
              <a:off x="756003" y="8093446"/>
              <a:ext cx="3121660" cy="320675"/>
            </a:xfrm>
            <a:custGeom>
              <a:avLst/>
              <a:gdLst/>
              <a:ahLst/>
              <a:cxnLst/>
              <a:rect l="l" t="t" r="r" b="b"/>
              <a:pathLst>
                <a:path w="3121660" h="320675">
                  <a:moveTo>
                    <a:pt x="2969996" y="320395"/>
                  </a:moveTo>
                  <a:lnTo>
                    <a:pt x="151193" y="320395"/>
                  </a:lnTo>
                  <a:lnTo>
                    <a:pt x="103404" y="312687"/>
                  </a:lnTo>
                  <a:lnTo>
                    <a:pt x="61900" y="291223"/>
                  </a:lnTo>
                  <a:lnTo>
                    <a:pt x="29171" y="258492"/>
                  </a:lnTo>
                  <a:lnTo>
                    <a:pt x="7707" y="216984"/>
                  </a:lnTo>
                  <a:lnTo>
                    <a:pt x="0" y="169189"/>
                  </a:lnTo>
                  <a:lnTo>
                    <a:pt x="0" y="0"/>
                  </a:lnTo>
                  <a:lnTo>
                    <a:pt x="3121202" y="0"/>
                  </a:lnTo>
                  <a:lnTo>
                    <a:pt x="3121202" y="169189"/>
                  </a:lnTo>
                  <a:lnTo>
                    <a:pt x="3113493" y="216984"/>
                  </a:lnTo>
                  <a:lnTo>
                    <a:pt x="3092026" y="258492"/>
                  </a:lnTo>
                  <a:lnTo>
                    <a:pt x="3059294" y="291223"/>
                  </a:lnTo>
                  <a:lnTo>
                    <a:pt x="3017787" y="312687"/>
                  </a:lnTo>
                  <a:lnTo>
                    <a:pt x="2969996" y="3203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>
            <a:extLst>
              <a:ext uri="{FF2B5EF4-FFF2-40B4-BE49-F238E27FC236}">
                <a16:creationId xmlns:a16="http://schemas.microsoft.com/office/drawing/2014/main" id="{5206D362-7750-A0E1-A681-1F36EA17B145}"/>
              </a:ext>
            </a:extLst>
          </p:cNvPr>
          <p:cNvSpPr txBox="1"/>
          <p:nvPr/>
        </p:nvSpPr>
        <p:spPr>
          <a:xfrm>
            <a:off x="2585754" y="2672023"/>
            <a:ext cx="3621830" cy="524625"/>
          </a:xfrm>
          <a:prstGeom prst="rect">
            <a:avLst/>
          </a:prstGeom>
        </p:spPr>
        <p:txBody>
          <a:bodyPr vert="horz" wrap="square" lIns="0" tIns="24251" rIns="0" bIns="0" rtlCol="0" anchor="t">
            <a:spAutoFit/>
          </a:bodyPr>
          <a:lstStyle/>
          <a:p>
            <a:pPr marL="17780" algn="ctr">
              <a:spcBef>
                <a:spcPts val="191"/>
              </a:spcBef>
            </a:pPr>
            <a:r>
              <a:rPr lang="en-US" sz="3250" b="1" spc="-14">
                <a:solidFill>
                  <a:srgbClr val="FFFFFF"/>
                </a:solidFill>
                <a:latin typeface="HelveticaRounded LT Std Bd"/>
                <a:cs typeface="HelveticaRounded LT Std Bd"/>
              </a:rPr>
              <a:t>Results</a:t>
            </a:r>
            <a:endParaRPr sz="3250">
              <a:latin typeface="HelveticaRounded LT Std Bd"/>
              <a:cs typeface="HelveticaRounded LT Std Bd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B6C07A4-7EF1-4D3D-1FA0-C5111F73C02F}"/>
              </a:ext>
            </a:extLst>
          </p:cNvPr>
          <p:cNvSpPr/>
          <p:nvPr/>
        </p:nvSpPr>
        <p:spPr>
          <a:xfrm>
            <a:off x="8600630" y="2657228"/>
            <a:ext cx="6725112" cy="57113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graph of red and blue bars&#10;&#10;AI-generated content may be incorrect.">
            <a:extLst>
              <a:ext uri="{FF2B5EF4-FFF2-40B4-BE49-F238E27FC236}">
                <a16:creationId xmlns:a16="http://schemas.microsoft.com/office/drawing/2014/main" id="{83FDE1BD-041C-80CC-D869-04DBE0FB7F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467" y="4299648"/>
            <a:ext cx="7477390" cy="406560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8C50D12-21C6-7AEC-62DB-6180094081EA}"/>
              </a:ext>
            </a:extLst>
          </p:cNvPr>
          <p:cNvSpPr/>
          <p:nvPr/>
        </p:nvSpPr>
        <p:spPr>
          <a:xfrm>
            <a:off x="1552154" y="3410741"/>
            <a:ext cx="5832388" cy="8731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ea typeface="Calibri"/>
                <a:cs typeface="Calibri"/>
              </a:rPr>
              <a:t>Comprehensive contraceptive knowledge increased by 40%, overall and for LARC methods</a:t>
            </a:r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7A7DE59-77B1-62AD-B6A1-EFE6321C2B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5020134"/>
              </p:ext>
            </p:extLst>
          </p:nvPr>
        </p:nvGraphicFramePr>
        <p:xfrm>
          <a:off x="8966271" y="4299647"/>
          <a:ext cx="5986363" cy="3528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F292420-BD0E-51F0-CF22-D3458B806647}"/>
              </a:ext>
            </a:extLst>
          </p:cNvPr>
          <p:cNvSpPr/>
          <p:nvPr/>
        </p:nvSpPr>
        <p:spPr>
          <a:xfrm>
            <a:off x="9464853" y="3021292"/>
            <a:ext cx="5602015" cy="8731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ea typeface="Calibri"/>
                <a:cs typeface="Calibri"/>
              </a:rPr>
              <a:t>Larger increase for </a:t>
            </a:r>
            <a:r>
              <a:rPr lang="en-US" err="1">
                <a:ea typeface="Calibri"/>
                <a:cs typeface="Calibri"/>
              </a:rPr>
              <a:t>muslim</a:t>
            </a:r>
            <a:r>
              <a:rPr lang="en-US">
                <a:ea typeface="Calibri"/>
                <a:cs typeface="Calibri"/>
              </a:rPr>
              <a:t> leaders compared to Christian leaders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object 2">
            <a:extLst>
              <a:ext uri="{FF2B5EF4-FFF2-40B4-BE49-F238E27FC236}">
                <a16:creationId xmlns:a16="http://schemas.microsoft.com/office/drawing/2014/main" id="{2EC91517-1ED9-3943-D97E-7E72B1E105DB}"/>
              </a:ext>
            </a:extLst>
          </p:cNvPr>
          <p:cNvGrpSpPr/>
          <p:nvPr/>
        </p:nvGrpSpPr>
        <p:grpSpPr>
          <a:xfrm>
            <a:off x="75400" y="259569"/>
            <a:ext cx="15020364" cy="4696183"/>
            <a:chOff x="0" y="-18"/>
            <a:chExt cx="10692002" cy="3211812"/>
          </a:xfrm>
        </p:grpSpPr>
        <p:pic>
          <p:nvPicPr>
            <p:cNvPr id="61" name="object 3">
              <a:extLst>
                <a:ext uri="{FF2B5EF4-FFF2-40B4-BE49-F238E27FC236}">
                  <a16:creationId xmlns:a16="http://schemas.microsoft.com/office/drawing/2014/main" id="{A9D87672-C002-CFC8-548B-15D6D851F54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29" y="0"/>
              <a:ext cx="10623473" cy="2165604"/>
            </a:xfrm>
            <a:prstGeom prst="rect">
              <a:avLst/>
            </a:prstGeom>
          </p:spPr>
        </p:pic>
        <p:sp>
          <p:nvSpPr>
            <p:cNvPr id="62" name="object 4">
              <a:extLst>
                <a:ext uri="{FF2B5EF4-FFF2-40B4-BE49-F238E27FC236}">
                  <a16:creationId xmlns:a16="http://schemas.microsoft.com/office/drawing/2014/main" id="{EF081BBE-8257-B1B3-A463-1F4BC49D6885}"/>
                </a:ext>
              </a:extLst>
            </p:cNvPr>
            <p:cNvSpPr/>
            <p:nvPr/>
          </p:nvSpPr>
          <p:spPr>
            <a:xfrm>
              <a:off x="0" y="-18"/>
              <a:ext cx="10627360" cy="1607185"/>
            </a:xfrm>
            <a:custGeom>
              <a:avLst/>
              <a:gdLst/>
              <a:ahLst/>
              <a:cxnLst/>
              <a:rect l="l" t="t" r="r" b="b"/>
              <a:pathLst>
                <a:path w="10627360" h="1607185">
                  <a:moveTo>
                    <a:pt x="10627080" y="0"/>
                  </a:moveTo>
                  <a:lnTo>
                    <a:pt x="0" y="0"/>
                  </a:lnTo>
                  <a:lnTo>
                    <a:pt x="0" y="688975"/>
                  </a:lnTo>
                  <a:lnTo>
                    <a:pt x="5303164" y="1606956"/>
                  </a:lnTo>
                  <a:lnTo>
                    <a:pt x="10627080" y="685380"/>
                  </a:lnTo>
                  <a:lnTo>
                    <a:pt x="106270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5">
              <a:extLst>
                <a:ext uri="{FF2B5EF4-FFF2-40B4-BE49-F238E27FC236}">
                  <a16:creationId xmlns:a16="http://schemas.microsoft.com/office/drawing/2014/main" id="{B90C5A89-46EA-F1C9-D148-E7B36BCB34CD}"/>
                </a:ext>
              </a:extLst>
            </p:cNvPr>
            <p:cNvSpPr/>
            <p:nvPr/>
          </p:nvSpPr>
          <p:spPr>
            <a:xfrm>
              <a:off x="5066081" y="452564"/>
              <a:ext cx="572770" cy="322580"/>
            </a:xfrm>
            <a:custGeom>
              <a:avLst/>
              <a:gdLst/>
              <a:ahLst/>
              <a:cxnLst/>
              <a:rect l="l" t="t" r="r" b="b"/>
              <a:pathLst>
                <a:path w="572770" h="322580">
                  <a:moveTo>
                    <a:pt x="236474" y="219710"/>
                  </a:moveTo>
                  <a:lnTo>
                    <a:pt x="236169" y="148691"/>
                  </a:lnTo>
                  <a:lnTo>
                    <a:pt x="235546" y="88950"/>
                  </a:lnTo>
                  <a:lnTo>
                    <a:pt x="230428" y="50888"/>
                  </a:lnTo>
                  <a:lnTo>
                    <a:pt x="169519" y="32994"/>
                  </a:lnTo>
                  <a:lnTo>
                    <a:pt x="138049" y="33248"/>
                  </a:lnTo>
                  <a:lnTo>
                    <a:pt x="75641" y="32829"/>
                  </a:lnTo>
                  <a:lnTo>
                    <a:pt x="13538" y="33680"/>
                  </a:lnTo>
                  <a:lnTo>
                    <a:pt x="0" y="87223"/>
                  </a:lnTo>
                  <a:lnTo>
                    <a:pt x="2159" y="103898"/>
                  </a:lnTo>
                  <a:lnTo>
                    <a:pt x="85407" y="103441"/>
                  </a:lnTo>
                  <a:lnTo>
                    <a:pt x="133375" y="104584"/>
                  </a:lnTo>
                  <a:lnTo>
                    <a:pt x="158737" y="108216"/>
                  </a:lnTo>
                  <a:lnTo>
                    <a:pt x="159753" y="131800"/>
                  </a:lnTo>
                  <a:lnTo>
                    <a:pt x="161328" y="245516"/>
                  </a:lnTo>
                  <a:lnTo>
                    <a:pt x="161302" y="255651"/>
                  </a:lnTo>
                  <a:lnTo>
                    <a:pt x="161696" y="261835"/>
                  </a:lnTo>
                  <a:lnTo>
                    <a:pt x="163957" y="266547"/>
                  </a:lnTo>
                  <a:lnTo>
                    <a:pt x="169494" y="272275"/>
                  </a:lnTo>
                  <a:lnTo>
                    <a:pt x="176110" y="278384"/>
                  </a:lnTo>
                  <a:lnTo>
                    <a:pt x="179654" y="282575"/>
                  </a:lnTo>
                  <a:lnTo>
                    <a:pt x="223024" y="307009"/>
                  </a:lnTo>
                  <a:lnTo>
                    <a:pt x="235673" y="310972"/>
                  </a:lnTo>
                  <a:lnTo>
                    <a:pt x="236347" y="280860"/>
                  </a:lnTo>
                  <a:lnTo>
                    <a:pt x="236474" y="219710"/>
                  </a:lnTo>
                  <a:close/>
                </a:path>
                <a:path w="572770" h="322580">
                  <a:moveTo>
                    <a:pt x="331190" y="0"/>
                  </a:moveTo>
                  <a:lnTo>
                    <a:pt x="250177" y="0"/>
                  </a:lnTo>
                  <a:lnTo>
                    <a:pt x="250177" y="317500"/>
                  </a:lnTo>
                  <a:lnTo>
                    <a:pt x="257708" y="317500"/>
                  </a:lnTo>
                  <a:lnTo>
                    <a:pt x="257708" y="321310"/>
                  </a:lnTo>
                  <a:lnTo>
                    <a:pt x="270725" y="321310"/>
                  </a:lnTo>
                  <a:lnTo>
                    <a:pt x="270725" y="322580"/>
                  </a:lnTo>
                  <a:lnTo>
                    <a:pt x="299364" y="322580"/>
                  </a:lnTo>
                  <a:lnTo>
                    <a:pt x="299364" y="321310"/>
                  </a:lnTo>
                  <a:lnTo>
                    <a:pt x="322605" y="321310"/>
                  </a:lnTo>
                  <a:lnTo>
                    <a:pt x="322605" y="317500"/>
                  </a:lnTo>
                  <a:lnTo>
                    <a:pt x="331190" y="317500"/>
                  </a:lnTo>
                  <a:lnTo>
                    <a:pt x="331190" y="0"/>
                  </a:lnTo>
                  <a:close/>
                </a:path>
                <a:path w="572770" h="322580">
                  <a:moveTo>
                    <a:pt x="572554" y="96075"/>
                  </a:moveTo>
                  <a:lnTo>
                    <a:pt x="568045" y="54559"/>
                  </a:lnTo>
                  <a:lnTo>
                    <a:pt x="526986" y="31889"/>
                  </a:lnTo>
                  <a:lnTo>
                    <a:pt x="465658" y="31445"/>
                  </a:lnTo>
                  <a:lnTo>
                    <a:pt x="404812" y="31445"/>
                  </a:lnTo>
                  <a:lnTo>
                    <a:pt x="363245" y="35852"/>
                  </a:lnTo>
                  <a:lnTo>
                    <a:pt x="344449" y="96951"/>
                  </a:lnTo>
                  <a:lnTo>
                    <a:pt x="344449" y="128257"/>
                  </a:lnTo>
                  <a:lnTo>
                    <a:pt x="344944" y="190360"/>
                  </a:lnTo>
                  <a:lnTo>
                    <a:pt x="344817" y="283845"/>
                  </a:lnTo>
                  <a:lnTo>
                    <a:pt x="344525" y="314972"/>
                  </a:lnTo>
                  <a:lnTo>
                    <a:pt x="363474" y="308406"/>
                  </a:lnTo>
                  <a:lnTo>
                    <a:pt x="380492" y="297840"/>
                  </a:lnTo>
                  <a:lnTo>
                    <a:pt x="413334" y="266712"/>
                  </a:lnTo>
                  <a:lnTo>
                    <a:pt x="417893" y="176580"/>
                  </a:lnTo>
                  <a:lnTo>
                    <a:pt x="417766" y="141173"/>
                  </a:lnTo>
                  <a:lnTo>
                    <a:pt x="418084" y="122440"/>
                  </a:lnTo>
                  <a:lnTo>
                    <a:pt x="419315" y="107162"/>
                  </a:lnTo>
                  <a:lnTo>
                    <a:pt x="438302" y="103352"/>
                  </a:lnTo>
                  <a:lnTo>
                    <a:pt x="473430" y="102196"/>
                  </a:lnTo>
                  <a:lnTo>
                    <a:pt x="534797" y="102743"/>
                  </a:lnTo>
                  <a:lnTo>
                    <a:pt x="557441" y="103301"/>
                  </a:lnTo>
                  <a:lnTo>
                    <a:pt x="568820" y="102450"/>
                  </a:lnTo>
                  <a:lnTo>
                    <a:pt x="572554" y="96075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">
              <a:extLst>
                <a:ext uri="{FF2B5EF4-FFF2-40B4-BE49-F238E27FC236}">
                  <a16:creationId xmlns:a16="http://schemas.microsoft.com/office/drawing/2014/main" id="{F54124A6-29D7-31CA-1423-576326DB315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91486" y="289573"/>
              <a:ext cx="134705" cy="135182"/>
            </a:xfrm>
            <a:prstGeom prst="rect">
              <a:avLst/>
            </a:prstGeom>
          </p:spPr>
        </p:pic>
        <p:pic>
          <p:nvPicPr>
            <p:cNvPr id="65" name="object 7">
              <a:extLst>
                <a:ext uri="{FF2B5EF4-FFF2-40B4-BE49-F238E27FC236}">
                  <a16:creationId xmlns:a16="http://schemas.microsoft.com/office/drawing/2014/main" id="{31F8A9A9-E9E3-136A-19B8-4EEC4D01CF5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61766" y="345605"/>
              <a:ext cx="110347" cy="106718"/>
            </a:xfrm>
            <a:prstGeom prst="rect">
              <a:avLst/>
            </a:prstGeom>
          </p:spPr>
        </p:pic>
        <p:sp>
          <p:nvSpPr>
            <p:cNvPr id="66" name="object 8">
              <a:extLst>
                <a:ext uri="{FF2B5EF4-FFF2-40B4-BE49-F238E27FC236}">
                  <a16:creationId xmlns:a16="http://schemas.microsoft.com/office/drawing/2014/main" id="{9BD42A5F-B36F-7B81-C4F0-9571AD836F78}"/>
                </a:ext>
              </a:extLst>
            </p:cNvPr>
            <p:cNvSpPr/>
            <p:nvPr/>
          </p:nvSpPr>
          <p:spPr>
            <a:xfrm>
              <a:off x="5198173" y="748918"/>
              <a:ext cx="328930" cy="130810"/>
            </a:xfrm>
            <a:custGeom>
              <a:avLst/>
              <a:gdLst/>
              <a:ahLst/>
              <a:cxnLst/>
              <a:rect l="l" t="t" r="r" b="b"/>
              <a:pathLst>
                <a:path w="328929" h="130809">
                  <a:moveTo>
                    <a:pt x="98882" y="71424"/>
                  </a:moveTo>
                  <a:lnTo>
                    <a:pt x="95427" y="44589"/>
                  </a:lnTo>
                  <a:lnTo>
                    <a:pt x="76581" y="27851"/>
                  </a:lnTo>
                  <a:lnTo>
                    <a:pt x="52298" y="21221"/>
                  </a:lnTo>
                  <a:lnTo>
                    <a:pt x="32550" y="24777"/>
                  </a:lnTo>
                  <a:lnTo>
                    <a:pt x="23710" y="33362"/>
                  </a:lnTo>
                  <a:lnTo>
                    <a:pt x="20561" y="43942"/>
                  </a:lnTo>
                  <a:lnTo>
                    <a:pt x="22580" y="55448"/>
                  </a:lnTo>
                  <a:lnTo>
                    <a:pt x="29222" y="66852"/>
                  </a:lnTo>
                  <a:lnTo>
                    <a:pt x="35382" y="74561"/>
                  </a:lnTo>
                  <a:lnTo>
                    <a:pt x="38557" y="75958"/>
                  </a:lnTo>
                  <a:lnTo>
                    <a:pt x="45059" y="81622"/>
                  </a:lnTo>
                  <a:lnTo>
                    <a:pt x="55118" y="94602"/>
                  </a:lnTo>
                  <a:lnTo>
                    <a:pt x="53327" y="102438"/>
                  </a:lnTo>
                  <a:lnTo>
                    <a:pt x="44805" y="104749"/>
                  </a:lnTo>
                  <a:lnTo>
                    <a:pt x="34709" y="101142"/>
                  </a:lnTo>
                  <a:lnTo>
                    <a:pt x="27254" y="95694"/>
                  </a:lnTo>
                  <a:lnTo>
                    <a:pt x="29108" y="90500"/>
                  </a:lnTo>
                  <a:lnTo>
                    <a:pt x="28841" y="79502"/>
                  </a:lnTo>
                  <a:lnTo>
                    <a:pt x="22098" y="77050"/>
                  </a:lnTo>
                  <a:lnTo>
                    <a:pt x="15113" y="74066"/>
                  </a:lnTo>
                  <a:lnTo>
                    <a:pt x="8153" y="71462"/>
                  </a:lnTo>
                  <a:lnTo>
                    <a:pt x="1511" y="70192"/>
                  </a:lnTo>
                  <a:lnTo>
                    <a:pt x="0" y="84467"/>
                  </a:lnTo>
                  <a:lnTo>
                    <a:pt x="1219" y="95186"/>
                  </a:lnTo>
                  <a:lnTo>
                    <a:pt x="31902" y="122250"/>
                  </a:lnTo>
                  <a:lnTo>
                    <a:pt x="55016" y="127584"/>
                  </a:lnTo>
                  <a:lnTo>
                    <a:pt x="66370" y="125349"/>
                  </a:lnTo>
                  <a:lnTo>
                    <a:pt x="75971" y="119799"/>
                  </a:lnTo>
                  <a:lnTo>
                    <a:pt x="83007" y="111696"/>
                  </a:lnTo>
                  <a:lnTo>
                    <a:pt x="86690" y="101828"/>
                  </a:lnTo>
                  <a:lnTo>
                    <a:pt x="82905" y="81927"/>
                  </a:lnTo>
                  <a:lnTo>
                    <a:pt x="69862" y="67640"/>
                  </a:lnTo>
                  <a:lnTo>
                    <a:pt x="56819" y="56337"/>
                  </a:lnTo>
                  <a:lnTo>
                    <a:pt x="53035" y="45427"/>
                  </a:lnTo>
                  <a:lnTo>
                    <a:pt x="56997" y="42621"/>
                  </a:lnTo>
                  <a:lnTo>
                    <a:pt x="63461" y="42341"/>
                  </a:lnTo>
                  <a:lnTo>
                    <a:pt x="69481" y="47866"/>
                  </a:lnTo>
                  <a:lnTo>
                    <a:pt x="72110" y="62509"/>
                  </a:lnTo>
                  <a:lnTo>
                    <a:pt x="77673" y="63766"/>
                  </a:lnTo>
                  <a:lnTo>
                    <a:pt x="91719" y="69850"/>
                  </a:lnTo>
                  <a:lnTo>
                    <a:pt x="98882" y="71424"/>
                  </a:lnTo>
                  <a:close/>
                </a:path>
                <a:path w="328929" h="130809">
                  <a:moveTo>
                    <a:pt x="328764" y="88417"/>
                  </a:moveTo>
                  <a:lnTo>
                    <a:pt x="284746" y="0"/>
                  </a:lnTo>
                  <a:lnTo>
                    <a:pt x="278777" y="2209"/>
                  </a:lnTo>
                  <a:lnTo>
                    <a:pt x="270611" y="5905"/>
                  </a:lnTo>
                  <a:lnTo>
                    <a:pt x="262674" y="10058"/>
                  </a:lnTo>
                  <a:lnTo>
                    <a:pt x="257416" y="13614"/>
                  </a:lnTo>
                  <a:lnTo>
                    <a:pt x="271386" y="44132"/>
                  </a:lnTo>
                  <a:lnTo>
                    <a:pt x="265239" y="48031"/>
                  </a:lnTo>
                  <a:lnTo>
                    <a:pt x="256946" y="52349"/>
                  </a:lnTo>
                  <a:lnTo>
                    <a:pt x="248373" y="56070"/>
                  </a:lnTo>
                  <a:lnTo>
                    <a:pt x="241401" y="58229"/>
                  </a:lnTo>
                  <a:lnTo>
                    <a:pt x="226999" y="27609"/>
                  </a:lnTo>
                  <a:lnTo>
                    <a:pt x="199910" y="41071"/>
                  </a:lnTo>
                  <a:lnTo>
                    <a:pt x="207289" y="58915"/>
                  </a:lnTo>
                  <a:lnTo>
                    <a:pt x="219125" y="83731"/>
                  </a:lnTo>
                  <a:lnTo>
                    <a:pt x="231775" y="109575"/>
                  </a:lnTo>
                  <a:lnTo>
                    <a:pt x="241604" y="130517"/>
                  </a:lnTo>
                  <a:lnTo>
                    <a:pt x="248742" y="128422"/>
                  </a:lnTo>
                  <a:lnTo>
                    <a:pt x="256032" y="125056"/>
                  </a:lnTo>
                  <a:lnTo>
                    <a:pt x="263207" y="121424"/>
                  </a:lnTo>
                  <a:lnTo>
                    <a:pt x="269963" y="118491"/>
                  </a:lnTo>
                  <a:lnTo>
                    <a:pt x="265849" y="108978"/>
                  </a:lnTo>
                  <a:lnTo>
                    <a:pt x="257149" y="90093"/>
                  </a:lnTo>
                  <a:lnTo>
                    <a:pt x="253593" y="80708"/>
                  </a:lnTo>
                  <a:lnTo>
                    <a:pt x="283502" y="67208"/>
                  </a:lnTo>
                  <a:lnTo>
                    <a:pt x="300355" y="102158"/>
                  </a:lnTo>
                  <a:lnTo>
                    <a:pt x="306603" y="100101"/>
                  </a:lnTo>
                  <a:lnTo>
                    <a:pt x="315137" y="96291"/>
                  </a:lnTo>
                  <a:lnTo>
                    <a:pt x="323367" y="91973"/>
                  </a:lnTo>
                  <a:lnTo>
                    <a:pt x="328764" y="88417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9">
              <a:extLst>
                <a:ext uri="{FF2B5EF4-FFF2-40B4-BE49-F238E27FC236}">
                  <a16:creationId xmlns:a16="http://schemas.microsoft.com/office/drawing/2014/main" id="{58D23827-1C95-B2D0-6D3B-E584F73B203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7478" y="372335"/>
              <a:ext cx="82367" cy="83388"/>
            </a:xfrm>
            <a:prstGeom prst="rect">
              <a:avLst/>
            </a:prstGeom>
          </p:spPr>
        </p:pic>
        <p:sp>
          <p:nvSpPr>
            <p:cNvPr id="68" name="object 10">
              <a:extLst>
                <a:ext uri="{FF2B5EF4-FFF2-40B4-BE49-F238E27FC236}">
                  <a16:creationId xmlns:a16="http://schemas.microsoft.com/office/drawing/2014/main" id="{3E68206D-BE4F-0056-B3B6-D2C8DD9C5B4D}"/>
                </a:ext>
              </a:extLst>
            </p:cNvPr>
            <p:cNvSpPr/>
            <p:nvPr/>
          </p:nvSpPr>
          <p:spPr>
            <a:xfrm>
              <a:off x="5070472" y="582942"/>
              <a:ext cx="127635" cy="220979"/>
            </a:xfrm>
            <a:custGeom>
              <a:avLst/>
              <a:gdLst/>
              <a:ahLst/>
              <a:cxnLst/>
              <a:rect l="l" t="t" r="r" b="b"/>
              <a:pathLst>
                <a:path w="127635" h="220979">
                  <a:moveTo>
                    <a:pt x="0" y="0"/>
                  </a:moveTo>
                  <a:lnTo>
                    <a:pt x="4406" y="52181"/>
                  </a:lnTo>
                  <a:lnTo>
                    <a:pt x="19710" y="100347"/>
                  </a:lnTo>
                  <a:lnTo>
                    <a:pt x="43691" y="143919"/>
                  </a:lnTo>
                  <a:lnTo>
                    <a:pt x="74129" y="182321"/>
                  </a:lnTo>
                  <a:lnTo>
                    <a:pt x="109534" y="213325"/>
                  </a:lnTo>
                  <a:lnTo>
                    <a:pt x="121412" y="220865"/>
                  </a:lnTo>
                  <a:lnTo>
                    <a:pt x="124371" y="216687"/>
                  </a:lnTo>
                  <a:lnTo>
                    <a:pt x="126326" y="208445"/>
                  </a:lnTo>
                  <a:lnTo>
                    <a:pt x="127317" y="202438"/>
                  </a:lnTo>
                  <a:lnTo>
                    <a:pt x="120113" y="196272"/>
                  </a:lnTo>
                  <a:lnTo>
                    <a:pt x="106995" y="185907"/>
                  </a:lnTo>
                  <a:lnTo>
                    <a:pt x="89446" y="169739"/>
                  </a:lnTo>
                  <a:lnTo>
                    <a:pt x="48447" y="114767"/>
                  </a:lnTo>
                  <a:lnTo>
                    <a:pt x="32921" y="79830"/>
                  </a:lnTo>
                  <a:lnTo>
                    <a:pt x="23038" y="41795"/>
                  </a:lnTo>
                  <a:lnTo>
                    <a:pt x="19469" y="1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11">
              <a:extLst>
                <a:ext uri="{FF2B5EF4-FFF2-40B4-BE49-F238E27FC236}">
                  <a16:creationId xmlns:a16="http://schemas.microsoft.com/office/drawing/2014/main" id="{CB5FB9AA-D31F-23AA-B1D8-2611123BF367}"/>
                </a:ext>
              </a:extLst>
            </p:cNvPr>
            <p:cNvSpPr/>
            <p:nvPr/>
          </p:nvSpPr>
          <p:spPr>
            <a:xfrm>
              <a:off x="5313102" y="792787"/>
              <a:ext cx="76835" cy="100965"/>
            </a:xfrm>
            <a:custGeom>
              <a:avLst/>
              <a:gdLst/>
              <a:ahLst/>
              <a:cxnLst/>
              <a:rect l="l" t="t" r="r" b="b"/>
              <a:pathLst>
                <a:path w="76835" h="100965">
                  <a:moveTo>
                    <a:pt x="76720" y="0"/>
                  </a:moveTo>
                  <a:lnTo>
                    <a:pt x="0" y="419"/>
                  </a:lnTo>
                  <a:lnTo>
                    <a:pt x="0" y="100799"/>
                  </a:lnTo>
                  <a:lnTo>
                    <a:pt x="31800" y="100342"/>
                  </a:lnTo>
                  <a:lnTo>
                    <a:pt x="31986" y="69671"/>
                  </a:lnTo>
                  <a:lnTo>
                    <a:pt x="32194" y="60312"/>
                  </a:lnTo>
                  <a:lnTo>
                    <a:pt x="70319" y="59931"/>
                  </a:lnTo>
                  <a:lnTo>
                    <a:pt x="71094" y="53200"/>
                  </a:lnTo>
                  <a:lnTo>
                    <a:pt x="71018" y="45199"/>
                  </a:lnTo>
                  <a:lnTo>
                    <a:pt x="70459" y="38188"/>
                  </a:lnTo>
                  <a:lnTo>
                    <a:pt x="32029" y="37769"/>
                  </a:lnTo>
                  <a:lnTo>
                    <a:pt x="32588" y="21590"/>
                  </a:lnTo>
                  <a:lnTo>
                    <a:pt x="76657" y="21653"/>
                  </a:lnTo>
                  <a:lnTo>
                    <a:pt x="76720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12">
              <a:extLst>
                <a:ext uri="{FF2B5EF4-FFF2-40B4-BE49-F238E27FC236}">
                  <a16:creationId xmlns:a16="http://schemas.microsoft.com/office/drawing/2014/main" id="{0BADB3A2-96CB-543A-24DA-730E0758AD06}"/>
                </a:ext>
              </a:extLst>
            </p:cNvPr>
            <p:cNvSpPr/>
            <p:nvPr/>
          </p:nvSpPr>
          <p:spPr>
            <a:xfrm>
              <a:off x="5522757" y="582995"/>
              <a:ext cx="115570" cy="210820"/>
            </a:xfrm>
            <a:custGeom>
              <a:avLst/>
              <a:gdLst/>
              <a:ahLst/>
              <a:cxnLst/>
              <a:rect l="l" t="t" r="r" b="b"/>
              <a:pathLst>
                <a:path w="115570" h="210820">
                  <a:moveTo>
                    <a:pt x="114998" y="0"/>
                  </a:moveTo>
                  <a:lnTo>
                    <a:pt x="95732" y="736"/>
                  </a:lnTo>
                  <a:lnTo>
                    <a:pt x="90551" y="45332"/>
                  </a:lnTo>
                  <a:lnTo>
                    <a:pt x="79705" y="86090"/>
                  </a:lnTo>
                  <a:lnTo>
                    <a:pt x="62096" y="123451"/>
                  </a:lnTo>
                  <a:lnTo>
                    <a:pt x="36626" y="157860"/>
                  </a:lnTo>
                  <a:lnTo>
                    <a:pt x="25426" y="169519"/>
                  </a:lnTo>
                  <a:lnTo>
                    <a:pt x="6721" y="186761"/>
                  </a:lnTo>
                  <a:lnTo>
                    <a:pt x="0" y="193319"/>
                  </a:lnTo>
                  <a:lnTo>
                    <a:pt x="7658" y="210680"/>
                  </a:lnTo>
                  <a:lnTo>
                    <a:pt x="18750" y="203036"/>
                  </a:lnTo>
                  <a:lnTo>
                    <a:pt x="30029" y="192886"/>
                  </a:lnTo>
                  <a:lnTo>
                    <a:pt x="76324" y="137361"/>
                  </a:lnTo>
                  <a:lnTo>
                    <a:pt x="97229" y="94441"/>
                  </a:lnTo>
                  <a:lnTo>
                    <a:pt x="110703" y="47423"/>
                  </a:lnTo>
                  <a:lnTo>
                    <a:pt x="114998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13">
              <a:extLst>
                <a:ext uri="{FF2B5EF4-FFF2-40B4-BE49-F238E27FC236}">
                  <a16:creationId xmlns:a16="http://schemas.microsoft.com/office/drawing/2014/main" id="{EE26987C-A4FC-1D56-9243-D397698624D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60623" y="1005873"/>
              <a:ext cx="1789014" cy="242082"/>
            </a:xfrm>
            <a:prstGeom prst="rect">
              <a:avLst/>
            </a:prstGeom>
          </p:spPr>
        </p:pic>
        <p:sp>
          <p:nvSpPr>
            <p:cNvPr id="73" name="object 15">
              <a:extLst>
                <a:ext uri="{FF2B5EF4-FFF2-40B4-BE49-F238E27FC236}">
                  <a16:creationId xmlns:a16="http://schemas.microsoft.com/office/drawing/2014/main" id="{44AC2EBE-17D1-47A6-91CA-C7949B356DC7}"/>
                </a:ext>
              </a:extLst>
            </p:cNvPr>
            <p:cNvSpPr/>
            <p:nvPr/>
          </p:nvSpPr>
          <p:spPr>
            <a:xfrm>
              <a:off x="414006" y="1785584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10">
                  <a:moveTo>
                    <a:pt x="9597593" y="0"/>
                  </a:moveTo>
                  <a:lnTo>
                    <a:pt x="266395" y="0"/>
                  </a:lnTo>
                  <a:lnTo>
                    <a:pt x="218509" y="4292"/>
                  </a:lnTo>
                  <a:lnTo>
                    <a:pt x="173439" y="16667"/>
                  </a:lnTo>
                  <a:lnTo>
                    <a:pt x="131938" y="36372"/>
                  </a:lnTo>
                  <a:lnTo>
                    <a:pt x="94758" y="62655"/>
                  </a:lnTo>
                  <a:lnTo>
                    <a:pt x="62651" y="94763"/>
                  </a:lnTo>
                  <a:lnTo>
                    <a:pt x="36369" y="131944"/>
                  </a:lnTo>
                  <a:lnTo>
                    <a:pt x="16665" y="173444"/>
                  </a:lnTo>
                  <a:lnTo>
                    <a:pt x="4291" y="218512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12"/>
                  </a:lnTo>
                  <a:lnTo>
                    <a:pt x="9847322" y="173444"/>
                  </a:lnTo>
                  <a:lnTo>
                    <a:pt x="9827618" y="131944"/>
                  </a:lnTo>
                  <a:lnTo>
                    <a:pt x="9801336" y="94763"/>
                  </a:lnTo>
                  <a:lnTo>
                    <a:pt x="9769229" y="62655"/>
                  </a:lnTo>
                  <a:lnTo>
                    <a:pt x="9732049" y="36372"/>
                  </a:lnTo>
                  <a:lnTo>
                    <a:pt x="9690548" y="16667"/>
                  </a:lnTo>
                  <a:lnTo>
                    <a:pt x="9645478" y="4292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8" name="Picture 5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936" y="6421787"/>
            <a:ext cx="15125700" cy="4303404"/>
          </a:xfrm>
          <a:prstGeom prst="rect">
            <a:avLst/>
          </a:prstGeom>
        </p:spPr>
      </p:pic>
      <p:grpSp>
        <p:nvGrpSpPr>
          <p:cNvPr id="43" name="object 43"/>
          <p:cNvGrpSpPr/>
          <p:nvPr/>
        </p:nvGrpSpPr>
        <p:grpSpPr>
          <a:xfrm>
            <a:off x="3781823" y="2491697"/>
            <a:ext cx="8531181" cy="6100403"/>
            <a:chOff x="372520" y="8052181"/>
            <a:chExt cx="4026404" cy="3852668"/>
          </a:xfrm>
        </p:grpSpPr>
        <p:pic>
          <p:nvPicPr>
            <p:cNvPr id="44" name="object 4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2520" y="8052181"/>
              <a:ext cx="4026404" cy="385266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417603" y="8078389"/>
              <a:ext cx="3794760" cy="3622040"/>
            </a:xfrm>
            <a:custGeom>
              <a:avLst/>
              <a:gdLst/>
              <a:ahLst/>
              <a:cxnLst/>
              <a:rect l="l" t="t" r="r" b="b"/>
              <a:pathLst>
                <a:path w="3794760" h="3622040">
                  <a:moveTo>
                    <a:pt x="3527996" y="0"/>
                  </a:moveTo>
                  <a:lnTo>
                    <a:pt x="266395" y="0"/>
                  </a:lnTo>
                  <a:lnTo>
                    <a:pt x="218509" y="4291"/>
                  </a:lnTo>
                  <a:lnTo>
                    <a:pt x="173439" y="16665"/>
                  </a:lnTo>
                  <a:lnTo>
                    <a:pt x="131938" y="36369"/>
                  </a:lnTo>
                  <a:lnTo>
                    <a:pt x="94758" y="62651"/>
                  </a:lnTo>
                  <a:lnTo>
                    <a:pt x="62651" y="94758"/>
                  </a:lnTo>
                  <a:lnTo>
                    <a:pt x="36369" y="131938"/>
                  </a:lnTo>
                  <a:lnTo>
                    <a:pt x="16665" y="173439"/>
                  </a:lnTo>
                  <a:lnTo>
                    <a:pt x="4291" y="218509"/>
                  </a:lnTo>
                  <a:lnTo>
                    <a:pt x="0" y="266395"/>
                  </a:lnTo>
                  <a:lnTo>
                    <a:pt x="0" y="3355200"/>
                  </a:lnTo>
                  <a:lnTo>
                    <a:pt x="4291" y="3403086"/>
                  </a:lnTo>
                  <a:lnTo>
                    <a:pt x="16665" y="3448155"/>
                  </a:lnTo>
                  <a:lnTo>
                    <a:pt x="36369" y="3489656"/>
                  </a:lnTo>
                  <a:lnTo>
                    <a:pt x="62651" y="3526836"/>
                  </a:lnTo>
                  <a:lnTo>
                    <a:pt x="94758" y="3558943"/>
                  </a:lnTo>
                  <a:lnTo>
                    <a:pt x="131938" y="3585225"/>
                  </a:lnTo>
                  <a:lnTo>
                    <a:pt x="173439" y="3604929"/>
                  </a:lnTo>
                  <a:lnTo>
                    <a:pt x="218509" y="3617303"/>
                  </a:lnTo>
                  <a:lnTo>
                    <a:pt x="266395" y="3621595"/>
                  </a:lnTo>
                  <a:lnTo>
                    <a:pt x="3527996" y="3621595"/>
                  </a:lnTo>
                  <a:lnTo>
                    <a:pt x="3575882" y="3617303"/>
                  </a:lnTo>
                  <a:lnTo>
                    <a:pt x="3620951" y="3604929"/>
                  </a:lnTo>
                  <a:lnTo>
                    <a:pt x="3662452" y="3585225"/>
                  </a:lnTo>
                  <a:lnTo>
                    <a:pt x="3699632" y="3558943"/>
                  </a:lnTo>
                  <a:lnTo>
                    <a:pt x="3731740" y="3526836"/>
                  </a:lnTo>
                  <a:lnTo>
                    <a:pt x="3758021" y="3489656"/>
                  </a:lnTo>
                  <a:lnTo>
                    <a:pt x="3777725" y="3448155"/>
                  </a:lnTo>
                  <a:lnTo>
                    <a:pt x="3790099" y="3403086"/>
                  </a:lnTo>
                  <a:lnTo>
                    <a:pt x="3794391" y="3355200"/>
                  </a:lnTo>
                  <a:lnTo>
                    <a:pt x="3794391" y="266395"/>
                  </a:lnTo>
                  <a:lnTo>
                    <a:pt x="3790099" y="218509"/>
                  </a:lnTo>
                  <a:lnTo>
                    <a:pt x="3777725" y="173439"/>
                  </a:lnTo>
                  <a:lnTo>
                    <a:pt x="3758021" y="131938"/>
                  </a:lnTo>
                  <a:lnTo>
                    <a:pt x="3731740" y="94758"/>
                  </a:lnTo>
                  <a:lnTo>
                    <a:pt x="3699632" y="62651"/>
                  </a:lnTo>
                  <a:lnTo>
                    <a:pt x="3662452" y="36369"/>
                  </a:lnTo>
                  <a:lnTo>
                    <a:pt x="3620951" y="16665"/>
                  </a:lnTo>
                  <a:lnTo>
                    <a:pt x="3575882" y="4291"/>
                  </a:lnTo>
                  <a:lnTo>
                    <a:pt x="35279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17603" y="8078389"/>
              <a:ext cx="3794760" cy="3622040"/>
            </a:xfrm>
            <a:custGeom>
              <a:avLst/>
              <a:gdLst/>
              <a:ahLst/>
              <a:cxnLst/>
              <a:rect l="l" t="t" r="r" b="b"/>
              <a:pathLst>
                <a:path w="3794760" h="3622040">
                  <a:moveTo>
                    <a:pt x="3527996" y="3621595"/>
                  </a:moveTo>
                  <a:lnTo>
                    <a:pt x="266395" y="3621595"/>
                  </a:lnTo>
                  <a:lnTo>
                    <a:pt x="218509" y="3617303"/>
                  </a:lnTo>
                  <a:lnTo>
                    <a:pt x="173439" y="3604929"/>
                  </a:lnTo>
                  <a:lnTo>
                    <a:pt x="131938" y="3585225"/>
                  </a:lnTo>
                  <a:lnTo>
                    <a:pt x="94758" y="3558943"/>
                  </a:lnTo>
                  <a:lnTo>
                    <a:pt x="62651" y="3526836"/>
                  </a:lnTo>
                  <a:lnTo>
                    <a:pt x="36369" y="3489656"/>
                  </a:lnTo>
                  <a:lnTo>
                    <a:pt x="16665" y="3448155"/>
                  </a:lnTo>
                  <a:lnTo>
                    <a:pt x="4291" y="3403086"/>
                  </a:lnTo>
                  <a:lnTo>
                    <a:pt x="0" y="3355200"/>
                  </a:lnTo>
                  <a:lnTo>
                    <a:pt x="0" y="266395"/>
                  </a:lnTo>
                  <a:lnTo>
                    <a:pt x="4291" y="218509"/>
                  </a:lnTo>
                  <a:lnTo>
                    <a:pt x="16665" y="173439"/>
                  </a:lnTo>
                  <a:lnTo>
                    <a:pt x="36369" y="131938"/>
                  </a:lnTo>
                  <a:lnTo>
                    <a:pt x="62651" y="94758"/>
                  </a:lnTo>
                  <a:lnTo>
                    <a:pt x="94758" y="62651"/>
                  </a:lnTo>
                  <a:lnTo>
                    <a:pt x="131938" y="36369"/>
                  </a:lnTo>
                  <a:lnTo>
                    <a:pt x="173439" y="16665"/>
                  </a:lnTo>
                  <a:lnTo>
                    <a:pt x="218509" y="4291"/>
                  </a:lnTo>
                  <a:lnTo>
                    <a:pt x="266395" y="0"/>
                  </a:lnTo>
                  <a:lnTo>
                    <a:pt x="3527996" y="0"/>
                  </a:lnTo>
                  <a:lnTo>
                    <a:pt x="3575882" y="4291"/>
                  </a:lnTo>
                  <a:lnTo>
                    <a:pt x="3620951" y="16665"/>
                  </a:lnTo>
                  <a:lnTo>
                    <a:pt x="3662452" y="36369"/>
                  </a:lnTo>
                  <a:lnTo>
                    <a:pt x="3699632" y="62651"/>
                  </a:lnTo>
                  <a:lnTo>
                    <a:pt x="3731740" y="94758"/>
                  </a:lnTo>
                  <a:lnTo>
                    <a:pt x="3758021" y="131938"/>
                  </a:lnTo>
                  <a:lnTo>
                    <a:pt x="3777725" y="173439"/>
                  </a:lnTo>
                  <a:lnTo>
                    <a:pt x="3790099" y="218509"/>
                  </a:lnTo>
                  <a:lnTo>
                    <a:pt x="3794391" y="266395"/>
                  </a:lnTo>
                  <a:lnTo>
                    <a:pt x="3794391" y="3355200"/>
                  </a:lnTo>
                  <a:lnTo>
                    <a:pt x="3790099" y="3403086"/>
                  </a:lnTo>
                  <a:lnTo>
                    <a:pt x="3777725" y="3448155"/>
                  </a:lnTo>
                  <a:lnTo>
                    <a:pt x="3758021" y="3489656"/>
                  </a:lnTo>
                  <a:lnTo>
                    <a:pt x="3731740" y="3526836"/>
                  </a:lnTo>
                  <a:lnTo>
                    <a:pt x="3699632" y="3558943"/>
                  </a:lnTo>
                  <a:lnTo>
                    <a:pt x="3662452" y="3585225"/>
                  </a:lnTo>
                  <a:lnTo>
                    <a:pt x="3620951" y="3604929"/>
                  </a:lnTo>
                  <a:lnTo>
                    <a:pt x="3575882" y="3617303"/>
                  </a:lnTo>
                  <a:lnTo>
                    <a:pt x="3527996" y="36215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56003" y="8093446"/>
              <a:ext cx="3121660" cy="320675"/>
            </a:xfrm>
            <a:custGeom>
              <a:avLst/>
              <a:gdLst/>
              <a:ahLst/>
              <a:cxnLst/>
              <a:rect l="l" t="t" r="r" b="b"/>
              <a:pathLst>
                <a:path w="3121660" h="320675">
                  <a:moveTo>
                    <a:pt x="3121202" y="0"/>
                  </a:moveTo>
                  <a:lnTo>
                    <a:pt x="0" y="0"/>
                  </a:lnTo>
                  <a:lnTo>
                    <a:pt x="0" y="169189"/>
                  </a:lnTo>
                  <a:lnTo>
                    <a:pt x="7707" y="216984"/>
                  </a:lnTo>
                  <a:lnTo>
                    <a:pt x="29171" y="258492"/>
                  </a:lnTo>
                  <a:lnTo>
                    <a:pt x="61900" y="291223"/>
                  </a:lnTo>
                  <a:lnTo>
                    <a:pt x="103404" y="312687"/>
                  </a:lnTo>
                  <a:lnTo>
                    <a:pt x="151193" y="320395"/>
                  </a:lnTo>
                  <a:lnTo>
                    <a:pt x="2969996" y="320395"/>
                  </a:lnTo>
                  <a:lnTo>
                    <a:pt x="3017787" y="312687"/>
                  </a:lnTo>
                  <a:lnTo>
                    <a:pt x="3059294" y="291223"/>
                  </a:lnTo>
                  <a:lnTo>
                    <a:pt x="3092026" y="258492"/>
                  </a:lnTo>
                  <a:lnTo>
                    <a:pt x="3113493" y="216984"/>
                  </a:lnTo>
                  <a:lnTo>
                    <a:pt x="3121202" y="169189"/>
                  </a:lnTo>
                  <a:lnTo>
                    <a:pt x="3121202" y="0"/>
                  </a:lnTo>
                  <a:close/>
                </a:path>
              </a:pathLst>
            </a:custGeom>
            <a:solidFill>
              <a:srgbClr val="2C2F80"/>
            </a:solidFill>
          </p:spPr>
          <p:txBody>
            <a:bodyPr wrap="square" lIns="0" tIns="0" rIns="0" bIns="0" rtlCol="0"/>
            <a:lstStyle/>
            <a:p>
              <a:endParaRPr lang="en-GB" sz="2600">
                <a:solidFill>
                  <a:srgbClr val="2C2F8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2600">
                <a:solidFill>
                  <a:srgbClr val="2C2F8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GB" sz="2600">
                  <a:solidFill>
                    <a:srgbClr val="2C2F8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Qualitative insights suggested a significant theological shift  with 78% of the religious leaders reinterpreting faith teaching, </a:t>
              </a:r>
              <a:r>
                <a:rPr lang="en-GB" sz="2600">
                  <a:solidFill>
                    <a:srgbClr val="2C2F8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M</a:t>
              </a:r>
              <a:r>
                <a:rPr lang="en-GB" sz="2600">
                  <a:solidFill>
                    <a:srgbClr val="2C2F8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uslim </a:t>
              </a:r>
              <a:r>
                <a:rPr lang="en-GB" sz="2600">
                  <a:solidFill>
                    <a:srgbClr val="2C2F8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I</a:t>
              </a:r>
              <a:r>
                <a:rPr lang="en-GB" sz="2600">
                  <a:solidFill>
                    <a:srgbClr val="2C2F8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mams invoking </a:t>
              </a:r>
              <a:r>
                <a:rPr lang="en-GB" sz="2600" i="1" err="1">
                  <a:solidFill>
                    <a:srgbClr val="2C2F8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tarbiyya</a:t>
              </a:r>
              <a:r>
                <a:rPr lang="en-GB" sz="2600">
                  <a:solidFill>
                    <a:srgbClr val="2C2F8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and Christian 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GB" sz="2600">
                  <a:solidFill>
                    <a:srgbClr val="2C2F8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Pastors emphasizing biblical stewardship and </a:t>
              </a:r>
              <a:r>
                <a:rPr lang="en-US" sz="2600">
                  <a:solidFill>
                    <a:srgbClr val="2C2F8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responsible parenthood </a:t>
              </a:r>
              <a:r>
                <a:rPr lang="en-GB" sz="2600">
                  <a:solidFill>
                    <a:srgbClr val="2C2F8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to frame FP as spiritually aligned and socially </a:t>
              </a:r>
              <a:r>
                <a:rPr lang="en-GB" sz="2600">
                  <a:solidFill>
                    <a:srgbClr val="2C2F8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responsible.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GB" sz="2600">
                  <a:solidFill>
                    <a:srgbClr val="2C2F80"/>
                  </a:solidFill>
                  <a:latin typeface="Calibri" panose="020F0502020204030204" pitchFamily="34" charset="0"/>
                </a:rPr>
                <a:t>An increase from 11% to 73% of religious leaders initiating FP discussion within their congregants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endParaRPr sz="2600">
                <a:solidFill>
                  <a:srgbClr val="2C2F80"/>
                </a:solidFill>
              </a:endParaRPr>
            </a:p>
          </p:txBody>
        </p:sp>
        <p:sp>
          <p:nvSpPr>
            <p:cNvPr id="48" name="object 48"/>
            <p:cNvSpPr/>
            <p:nvPr/>
          </p:nvSpPr>
          <p:spPr>
            <a:xfrm>
              <a:off x="756003" y="8093446"/>
              <a:ext cx="3121660" cy="320675"/>
            </a:xfrm>
            <a:custGeom>
              <a:avLst/>
              <a:gdLst/>
              <a:ahLst/>
              <a:cxnLst/>
              <a:rect l="l" t="t" r="r" b="b"/>
              <a:pathLst>
                <a:path w="3121660" h="320675">
                  <a:moveTo>
                    <a:pt x="2969996" y="320395"/>
                  </a:moveTo>
                  <a:lnTo>
                    <a:pt x="151193" y="320395"/>
                  </a:lnTo>
                  <a:lnTo>
                    <a:pt x="103404" y="312687"/>
                  </a:lnTo>
                  <a:lnTo>
                    <a:pt x="61900" y="291223"/>
                  </a:lnTo>
                  <a:lnTo>
                    <a:pt x="29171" y="258492"/>
                  </a:lnTo>
                  <a:lnTo>
                    <a:pt x="7707" y="216984"/>
                  </a:lnTo>
                  <a:lnTo>
                    <a:pt x="0" y="169189"/>
                  </a:lnTo>
                  <a:lnTo>
                    <a:pt x="0" y="0"/>
                  </a:lnTo>
                  <a:lnTo>
                    <a:pt x="3121202" y="0"/>
                  </a:lnTo>
                  <a:lnTo>
                    <a:pt x="3121202" y="169189"/>
                  </a:lnTo>
                  <a:lnTo>
                    <a:pt x="3113493" y="216984"/>
                  </a:lnTo>
                  <a:lnTo>
                    <a:pt x="3092026" y="258492"/>
                  </a:lnTo>
                  <a:lnTo>
                    <a:pt x="3059294" y="291223"/>
                  </a:lnTo>
                  <a:lnTo>
                    <a:pt x="3017787" y="312687"/>
                  </a:lnTo>
                  <a:lnTo>
                    <a:pt x="2969996" y="3203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2497781" y="3185119"/>
            <a:ext cx="3621830" cy="524625"/>
          </a:xfrm>
          <a:prstGeom prst="rect">
            <a:avLst/>
          </a:prstGeom>
        </p:spPr>
        <p:txBody>
          <a:bodyPr vert="horz" wrap="square" lIns="0" tIns="24251" rIns="0" bIns="0" rtlCol="0">
            <a:spAutoFit/>
          </a:bodyPr>
          <a:lstStyle/>
          <a:p>
            <a:pPr marL="17964" algn="ctr">
              <a:spcBef>
                <a:spcPts val="191"/>
              </a:spcBef>
            </a:pPr>
            <a:r>
              <a:rPr sz="3250" b="1" spc="-14">
                <a:solidFill>
                  <a:srgbClr val="FFFFFF"/>
                </a:solidFill>
                <a:latin typeface="HelveticaRounded LT Std Bd"/>
                <a:cs typeface="HelveticaRounded LT Std Bd"/>
              </a:rPr>
              <a:t>Result</a:t>
            </a:r>
            <a:endParaRPr sz="3250">
              <a:latin typeface="HelveticaRounded LT Std Bd"/>
              <a:cs typeface="HelveticaRounded LT Std Bd"/>
            </a:endParaRPr>
          </a:p>
        </p:txBody>
      </p:sp>
    </p:spTree>
    <p:extLst>
      <p:ext uri="{BB962C8B-B14F-4D97-AF65-F5344CB8AC3E}">
        <p14:creationId xmlns:p14="http://schemas.microsoft.com/office/powerpoint/2010/main" val="2780945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object 2">
            <a:extLst>
              <a:ext uri="{FF2B5EF4-FFF2-40B4-BE49-F238E27FC236}">
                <a16:creationId xmlns:a16="http://schemas.microsoft.com/office/drawing/2014/main" id="{2EC91517-1ED9-3943-D97E-7E72B1E105DB}"/>
              </a:ext>
            </a:extLst>
          </p:cNvPr>
          <p:cNvGrpSpPr/>
          <p:nvPr/>
        </p:nvGrpSpPr>
        <p:grpSpPr>
          <a:xfrm>
            <a:off x="75400" y="237162"/>
            <a:ext cx="15020364" cy="4696183"/>
            <a:chOff x="0" y="-18"/>
            <a:chExt cx="10692002" cy="3211812"/>
          </a:xfrm>
        </p:grpSpPr>
        <p:pic>
          <p:nvPicPr>
            <p:cNvPr id="61" name="object 3">
              <a:extLst>
                <a:ext uri="{FF2B5EF4-FFF2-40B4-BE49-F238E27FC236}">
                  <a16:creationId xmlns:a16="http://schemas.microsoft.com/office/drawing/2014/main" id="{A9D87672-C002-CFC8-548B-15D6D851F54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29" y="0"/>
              <a:ext cx="10623473" cy="2165604"/>
            </a:xfrm>
            <a:prstGeom prst="rect">
              <a:avLst/>
            </a:prstGeom>
          </p:spPr>
        </p:pic>
        <p:sp>
          <p:nvSpPr>
            <p:cNvPr id="62" name="object 4">
              <a:extLst>
                <a:ext uri="{FF2B5EF4-FFF2-40B4-BE49-F238E27FC236}">
                  <a16:creationId xmlns:a16="http://schemas.microsoft.com/office/drawing/2014/main" id="{EF081BBE-8257-B1B3-A463-1F4BC49D6885}"/>
                </a:ext>
              </a:extLst>
            </p:cNvPr>
            <p:cNvSpPr/>
            <p:nvPr/>
          </p:nvSpPr>
          <p:spPr>
            <a:xfrm>
              <a:off x="0" y="-18"/>
              <a:ext cx="10627360" cy="1607185"/>
            </a:xfrm>
            <a:custGeom>
              <a:avLst/>
              <a:gdLst/>
              <a:ahLst/>
              <a:cxnLst/>
              <a:rect l="l" t="t" r="r" b="b"/>
              <a:pathLst>
                <a:path w="10627360" h="1607185">
                  <a:moveTo>
                    <a:pt x="10627080" y="0"/>
                  </a:moveTo>
                  <a:lnTo>
                    <a:pt x="0" y="0"/>
                  </a:lnTo>
                  <a:lnTo>
                    <a:pt x="0" y="688975"/>
                  </a:lnTo>
                  <a:lnTo>
                    <a:pt x="5303164" y="1606956"/>
                  </a:lnTo>
                  <a:lnTo>
                    <a:pt x="10627080" y="685380"/>
                  </a:lnTo>
                  <a:lnTo>
                    <a:pt x="106270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5">
              <a:extLst>
                <a:ext uri="{FF2B5EF4-FFF2-40B4-BE49-F238E27FC236}">
                  <a16:creationId xmlns:a16="http://schemas.microsoft.com/office/drawing/2014/main" id="{B90C5A89-46EA-F1C9-D148-E7B36BCB34CD}"/>
                </a:ext>
              </a:extLst>
            </p:cNvPr>
            <p:cNvSpPr/>
            <p:nvPr/>
          </p:nvSpPr>
          <p:spPr>
            <a:xfrm>
              <a:off x="5066081" y="452564"/>
              <a:ext cx="572770" cy="322580"/>
            </a:xfrm>
            <a:custGeom>
              <a:avLst/>
              <a:gdLst/>
              <a:ahLst/>
              <a:cxnLst/>
              <a:rect l="l" t="t" r="r" b="b"/>
              <a:pathLst>
                <a:path w="572770" h="322580">
                  <a:moveTo>
                    <a:pt x="236474" y="219710"/>
                  </a:moveTo>
                  <a:lnTo>
                    <a:pt x="236169" y="148691"/>
                  </a:lnTo>
                  <a:lnTo>
                    <a:pt x="235546" y="88950"/>
                  </a:lnTo>
                  <a:lnTo>
                    <a:pt x="230428" y="50888"/>
                  </a:lnTo>
                  <a:lnTo>
                    <a:pt x="169519" y="32994"/>
                  </a:lnTo>
                  <a:lnTo>
                    <a:pt x="138049" y="33248"/>
                  </a:lnTo>
                  <a:lnTo>
                    <a:pt x="75641" y="32829"/>
                  </a:lnTo>
                  <a:lnTo>
                    <a:pt x="13538" y="33680"/>
                  </a:lnTo>
                  <a:lnTo>
                    <a:pt x="0" y="87223"/>
                  </a:lnTo>
                  <a:lnTo>
                    <a:pt x="2159" y="103898"/>
                  </a:lnTo>
                  <a:lnTo>
                    <a:pt x="85407" y="103441"/>
                  </a:lnTo>
                  <a:lnTo>
                    <a:pt x="133375" y="104584"/>
                  </a:lnTo>
                  <a:lnTo>
                    <a:pt x="158737" y="108216"/>
                  </a:lnTo>
                  <a:lnTo>
                    <a:pt x="159753" y="131800"/>
                  </a:lnTo>
                  <a:lnTo>
                    <a:pt x="161328" y="245516"/>
                  </a:lnTo>
                  <a:lnTo>
                    <a:pt x="161302" y="255651"/>
                  </a:lnTo>
                  <a:lnTo>
                    <a:pt x="161696" y="261835"/>
                  </a:lnTo>
                  <a:lnTo>
                    <a:pt x="163957" y="266547"/>
                  </a:lnTo>
                  <a:lnTo>
                    <a:pt x="169494" y="272275"/>
                  </a:lnTo>
                  <a:lnTo>
                    <a:pt x="176110" y="278384"/>
                  </a:lnTo>
                  <a:lnTo>
                    <a:pt x="179654" y="282575"/>
                  </a:lnTo>
                  <a:lnTo>
                    <a:pt x="223024" y="307009"/>
                  </a:lnTo>
                  <a:lnTo>
                    <a:pt x="235673" y="310972"/>
                  </a:lnTo>
                  <a:lnTo>
                    <a:pt x="236347" y="280860"/>
                  </a:lnTo>
                  <a:lnTo>
                    <a:pt x="236474" y="219710"/>
                  </a:lnTo>
                  <a:close/>
                </a:path>
                <a:path w="572770" h="322580">
                  <a:moveTo>
                    <a:pt x="331190" y="0"/>
                  </a:moveTo>
                  <a:lnTo>
                    <a:pt x="250177" y="0"/>
                  </a:lnTo>
                  <a:lnTo>
                    <a:pt x="250177" y="317500"/>
                  </a:lnTo>
                  <a:lnTo>
                    <a:pt x="257708" y="317500"/>
                  </a:lnTo>
                  <a:lnTo>
                    <a:pt x="257708" y="321310"/>
                  </a:lnTo>
                  <a:lnTo>
                    <a:pt x="270725" y="321310"/>
                  </a:lnTo>
                  <a:lnTo>
                    <a:pt x="270725" y="322580"/>
                  </a:lnTo>
                  <a:lnTo>
                    <a:pt x="299364" y="322580"/>
                  </a:lnTo>
                  <a:lnTo>
                    <a:pt x="299364" y="321310"/>
                  </a:lnTo>
                  <a:lnTo>
                    <a:pt x="322605" y="321310"/>
                  </a:lnTo>
                  <a:lnTo>
                    <a:pt x="322605" y="317500"/>
                  </a:lnTo>
                  <a:lnTo>
                    <a:pt x="331190" y="317500"/>
                  </a:lnTo>
                  <a:lnTo>
                    <a:pt x="331190" y="0"/>
                  </a:lnTo>
                  <a:close/>
                </a:path>
                <a:path w="572770" h="322580">
                  <a:moveTo>
                    <a:pt x="572554" y="96075"/>
                  </a:moveTo>
                  <a:lnTo>
                    <a:pt x="568045" y="54559"/>
                  </a:lnTo>
                  <a:lnTo>
                    <a:pt x="526986" y="31889"/>
                  </a:lnTo>
                  <a:lnTo>
                    <a:pt x="465658" y="31445"/>
                  </a:lnTo>
                  <a:lnTo>
                    <a:pt x="404812" y="31445"/>
                  </a:lnTo>
                  <a:lnTo>
                    <a:pt x="363245" y="35852"/>
                  </a:lnTo>
                  <a:lnTo>
                    <a:pt x="344449" y="96951"/>
                  </a:lnTo>
                  <a:lnTo>
                    <a:pt x="344449" y="128257"/>
                  </a:lnTo>
                  <a:lnTo>
                    <a:pt x="344944" y="190360"/>
                  </a:lnTo>
                  <a:lnTo>
                    <a:pt x="344817" y="283845"/>
                  </a:lnTo>
                  <a:lnTo>
                    <a:pt x="344525" y="314972"/>
                  </a:lnTo>
                  <a:lnTo>
                    <a:pt x="363474" y="308406"/>
                  </a:lnTo>
                  <a:lnTo>
                    <a:pt x="380492" y="297840"/>
                  </a:lnTo>
                  <a:lnTo>
                    <a:pt x="413334" y="266712"/>
                  </a:lnTo>
                  <a:lnTo>
                    <a:pt x="417893" y="176580"/>
                  </a:lnTo>
                  <a:lnTo>
                    <a:pt x="417766" y="141173"/>
                  </a:lnTo>
                  <a:lnTo>
                    <a:pt x="418084" y="122440"/>
                  </a:lnTo>
                  <a:lnTo>
                    <a:pt x="419315" y="107162"/>
                  </a:lnTo>
                  <a:lnTo>
                    <a:pt x="438302" y="103352"/>
                  </a:lnTo>
                  <a:lnTo>
                    <a:pt x="473430" y="102196"/>
                  </a:lnTo>
                  <a:lnTo>
                    <a:pt x="534797" y="102743"/>
                  </a:lnTo>
                  <a:lnTo>
                    <a:pt x="557441" y="103301"/>
                  </a:lnTo>
                  <a:lnTo>
                    <a:pt x="568820" y="102450"/>
                  </a:lnTo>
                  <a:lnTo>
                    <a:pt x="572554" y="96075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">
              <a:extLst>
                <a:ext uri="{FF2B5EF4-FFF2-40B4-BE49-F238E27FC236}">
                  <a16:creationId xmlns:a16="http://schemas.microsoft.com/office/drawing/2014/main" id="{F54124A6-29D7-31CA-1423-576326DB315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91486" y="289573"/>
              <a:ext cx="134705" cy="135182"/>
            </a:xfrm>
            <a:prstGeom prst="rect">
              <a:avLst/>
            </a:prstGeom>
          </p:spPr>
        </p:pic>
        <p:pic>
          <p:nvPicPr>
            <p:cNvPr id="65" name="object 7">
              <a:extLst>
                <a:ext uri="{FF2B5EF4-FFF2-40B4-BE49-F238E27FC236}">
                  <a16:creationId xmlns:a16="http://schemas.microsoft.com/office/drawing/2014/main" id="{31F8A9A9-E9E3-136A-19B8-4EEC4D01CF5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61766" y="345605"/>
              <a:ext cx="110347" cy="106718"/>
            </a:xfrm>
            <a:prstGeom prst="rect">
              <a:avLst/>
            </a:prstGeom>
          </p:spPr>
        </p:pic>
        <p:sp>
          <p:nvSpPr>
            <p:cNvPr id="66" name="object 8">
              <a:extLst>
                <a:ext uri="{FF2B5EF4-FFF2-40B4-BE49-F238E27FC236}">
                  <a16:creationId xmlns:a16="http://schemas.microsoft.com/office/drawing/2014/main" id="{9BD42A5F-B36F-7B81-C4F0-9571AD836F78}"/>
                </a:ext>
              </a:extLst>
            </p:cNvPr>
            <p:cNvSpPr/>
            <p:nvPr/>
          </p:nvSpPr>
          <p:spPr>
            <a:xfrm>
              <a:off x="5198173" y="748918"/>
              <a:ext cx="328930" cy="130810"/>
            </a:xfrm>
            <a:custGeom>
              <a:avLst/>
              <a:gdLst/>
              <a:ahLst/>
              <a:cxnLst/>
              <a:rect l="l" t="t" r="r" b="b"/>
              <a:pathLst>
                <a:path w="328929" h="130809">
                  <a:moveTo>
                    <a:pt x="98882" y="71424"/>
                  </a:moveTo>
                  <a:lnTo>
                    <a:pt x="95427" y="44589"/>
                  </a:lnTo>
                  <a:lnTo>
                    <a:pt x="76581" y="27851"/>
                  </a:lnTo>
                  <a:lnTo>
                    <a:pt x="52298" y="21221"/>
                  </a:lnTo>
                  <a:lnTo>
                    <a:pt x="32550" y="24777"/>
                  </a:lnTo>
                  <a:lnTo>
                    <a:pt x="23710" y="33362"/>
                  </a:lnTo>
                  <a:lnTo>
                    <a:pt x="20561" y="43942"/>
                  </a:lnTo>
                  <a:lnTo>
                    <a:pt x="22580" y="55448"/>
                  </a:lnTo>
                  <a:lnTo>
                    <a:pt x="29222" y="66852"/>
                  </a:lnTo>
                  <a:lnTo>
                    <a:pt x="35382" y="74561"/>
                  </a:lnTo>
                  <a:lnTo>
                    <a:pt x="38557" y="75958"/>
                  </a:lnTo>
                  <a:lnTo>
                    <a:pt x="45059" y="81622"/>
                  </a:lnTo>
                  <a:lnTo>
                    <a:pt x="55118" y="94602"/>
                  </a:lnTo>
                  <a:lnTo>
                    <a:pt x="53327" y="102438"/>
                  </a:lnTo>
                  <a:lnTo>
                    <a:pt x="44805" y="104749"/>
                  </a:lnTo>
                  <a:lnTo>
                    <a:pt x="34709" y="101142"/>
                  </a:lnTo>
                  <a:lnTo>
                    <a:pt x="27254" y="95694"/>
                  </a:lnTo>
                  <a:lnTo>
                    <a:pt x="29108" y="90500"/>
                  </a:lnTo>
                  <a:lnTo>
                    <a:pt x="28841" y="79502"/>
                  </a:lnTo>
                  <a:lnTo>
                    <a:pt x="22098" y="77050"/>
                  </a:lnTo>
                  <a:lnTo>
                    <a:pt x="15113" y="74066"/>
                  </a:lnTo>
                  <a:lnTo>
                    <a:pt x="8153" y="71462"/>
                  </a:lnTo>
                  <a:lnTo>
                    <a:pt x="1511" y="70192"/>
                  </a:lnTo>
                  <a:lnTo>
                    <a:pt x="0" y="84467"/>
                  </a:lnTo>
                  <a:lnTo>
                    <a:pt x="1219" y="95186"/>
                  </a:lnTo>
                  <a:lnTo>
                    <a:pt x="31902" y="122250"/>
                  </a:lnTo>
                  <a:lnTo>
                    <a:pt x="55016" y="127584"/>
                  </a:lnTo>
                  <a:lnTo>
                    <a:pt x="66370" y="125349"/>
                  </a:lnTo>
                  <a:lnTo>
                    <a:pt x="75971" y="119799"/>
                  </a:lnTo>
                  <a:lnTo>
                    <a:pt x="83007" y="111696"/>
                  </a:lnTo>
                  <a:lnTo>
                    <a:pt x="86690" y="101828"/>
                  </a:lnTo>
                  <a:lnTo>
                    <a:pt x="82905" y="81927"/>
                  </a:lnTo>
                  <a:lnTo>
                    <a:pt x="69862" y="67640"/>
                  </a:lnTo>
                  <a:lnTo>
                    <a:pt x="56819" y="56337"/>
                  </a:lnTo>
                  <a:lnTo>
                    <a:pt x="53035" y="45427"/>
                  </a:lnTo>
                  <a:lnTo>
                    <a:pt x="56997" y="42621"/>
                  </a:lnTo>
                  <a:lnTo>
                    <a:pt x="63461" y="42341"/>
                  </a:lnTo>
                  <a:lnTo>
                    <a:pt x="69481" y="47866"/>
                  </a:lnTo>
                  <a:lnTo>
                    <a:pt x="72110" y="62509"/>
                  </a:lnTo>
                  <a:lnTo>
                    <a:pt x="77673" y="63766"/>
                  </a:lnTo>
                  <a:lnTo>
                    <a:pt x="91719" y="69850"/>
                  </a:lnTo>
                  <a:lnTo>
                    <a:pt x="98882" y="71424"/>
                  </a:lnTo>
                  <a:close/>
                </a:path>
                <a:path w="328929" h="130809">
                  <a:moveTo>
                    <a:pt x="328764" y="88417"/>
                  </a:moveTo>
                  <a:lnTo>
                    <a:pt x="284746" y="0"/>
                  </a:lnTo>
                  <a:lnTo>
                    <a:pt x="278777" y="2209"/>
                  </a:lnTo>
                  <a:lnTo>
                    <a:pt x="270611" y="5905"/>
                  </a:lnTo>
                  <a:lnTo>
                    <a:pt x="262674" y="10058"/>
                  </a:lnTo>
                  <a:lnTo>
                    <a:pt x="257416" y="13614"/>
                  </a:lnTo>
                  <a:lnTo>
                    <a:pt x="271386" y="44132"/>
                  </a:lnTo>
                  <a:lnTo>
                    <a:pt x="265239" y="48031"/>
                  </a:lnTo>
                  <a:lnTo>
                    <a:pt x="256946" y="52349"/>
                  </a:lnTo>
                  <a:lnTo>
                    <a:pt x="248373" y="56070"/>
                  </a:lnTo>
                  <a:lnTo>
                    <a:pt x="241401" y="58229"/>
                  </a:lnTo>
                  <a:lnTo>
                    <a:pt x="226999" y="27609"/>
                  </a:lnTo>
                  <a:lnTo>
                    <a:pt x="199910" y="41071"/>
                  </a:lnTo>
                  <a:lnTo>
                    <a:pt x="207289" y="58915"/>
                  </a:lnTo>
                  <a:lnTo>
                    <a:pt x="219125" y="83731"/>
                  </a:lnTo>
                  <a:lnTo>
                    <a:pt x="231775" y="109575"/>
                  </a:lnTo>
                  <a:lnTo>
                    <a:pt x="241604" y="130517"/>
                  </a:lnTo>
                  <a:lnTo>
                    <a:pt x="248742" y="128422"/>
                  </a:lnTo>
                  <a:lnTo>
                    <a:pt x="256032" y="125056"/>
                  </a:lnTo>
                  <a:lnTo>
                    <a:pt x="263207" y="121424"/>
                  </a:lnTo>
                  <a:lnTo>
                    <a:pt x="269963" y="118491"/>
                  </a:lnTo>
                  <a:lnTo>
                    <a:pt x="265849" y="108978"/>
                  </a:lnTo>
                  <a:lnTo>
                    <a:pt x="257149" y="90093"/>
                  </a:lnTo>
                  <a:lnTo>
                    <a:pt x="253593" y="80708"/>
                  </a:lnTo>
                  <a:lnTo>
                    <a:pt x="283502" y="67208"/>
                  </a:lnTo>
                  <a:lnTo>
                    <a:pt x="300355" y="102158"/>
                  </a:lnTo>
                  <a:lnTo>
                    <a:pt x="306603" y="100101"/>
                  </a:lnTo>
                  <a:lnTo>
                    <a:pt x="315137" y="96291"/>
                  </a:lnTo>
                  <a:lnTo>
                    <a:pt x="323367" y="91973"/>
                  </a:lnTo>
                  <a:lnTo>
                    <a:pt x="328764" y="88417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9">
              <a:extLst>
                <a:ext uri="{FF2B5EF4-FFF2-40B4-BE49-F238E27FC236}">
                  <a16:creationId xmlns:a16="http://schemas.microsoft.com/office/drawing/2014/main" id="{58D23827-1C95-B2D0-6D3B-E584F73B203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7478" y="372335"/>
              <a:ext cx="82367" cy="83388"/>
            </a:xfrm>
            <a:prstGeom prst="rect">
              <a:avLst/>
            </a:prstGeom>
          </p:spPr>
        </p:pic>
        <p:sp>
          <p:nvSpPr>
            <p:cNvPr id="68" name="object 10">
              <a:extLst>
                <a:ext uri="{FF2B5EF4-FFF2-40B4-BE49-F238E27FC236}">
                  <a16:creationId xmlns:a16="http://schemas.microsoft.com/office/drawing/2014/main" id="{3E68206D-BE4F-0056-B3B6-D2C8DD9C5B4D}"/>
                </a:ext>
              </a:extLst>
            </p:cNvPr>
            <p:cNvSpPr/>
            <p:nvPr/>
          </p:nvSpPr>
          <p:spPr>
            <a:xfrm>
              <a:off x="5070472" y="582942"/>
              <a:ext cx="127635" cy="220979"/>
            </a:xfrm>
            <a:custGeom>
              <a:avLst/>
              <a:gdLst/>
              <a:ahLst/>
              <a:cxnLst/>
              <a:rect l="l" t="t" r="r" b="b"/>
              <a:pathLst>
                <a:path w="127635" h="220979">
                  <a:moveTo>
                    <a:pt x="0" y="0"/>
                  </a:moveTo>
                  <a:lnTo>
                    <a:pt x="4406" y="52181"/>
                  </a:lnTo>
                  <a:lnTo>
                    <a:pt x="19710" y="100347"/>
                  </a:lnTo>
                  <a:lnTo>
                    <a:pt x="43691" y="143919"/>
                  </a:lnTo>
                  <a:lnTo>
                    <a:pt x="74129" y="182321"/>
                  </a:lnTo>
                  <a:lnTo>
                    <a:pt x="109534" y="213325"/>
                  </a:lnTo>
                  <a:lnTo>
                    <a:pt x="121412" y="220865"/>
                  </a:lnTo>
                  <a:lnTo>
                    <a:pt x="124371" y="216687"/>
                  </a:lnTo>
                  <a:lnTo>
                    <a:pt x="126326" y="208445"/>
                  </a:lnTo>
                  <a:lnTo>
                    <a:pt x="127317" y="202438"/>
                  </a:lnTo>
                  <a:lnTo>
                    <a:pt x="120113" y="196272"/>
                  </a:lnTo>
                  <a:lnTo>
                    <a:pt x="106995" y="185907"/>
                  </a:lnTo>
                  <a:lnTo>
                    <a:pt x="89446" y="169739"/>
                  </a:lnTo>
                  <a:lnTo>
                    <a:pt x="48447" y="114767"/>
                  </a:lnTo>
                  <a:lnTo>
                    <a:pt x="32921" y="79830"/>
                  </a:lnTo>
                  <a:lnTo>
                    <a:pt x="23038" y="41795"/>
                  </a:lnTo>
                  <a:lnTo>
                    <a:pt x="19469" y="1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11">
              <a:extLst>
                <a:ext uri="{FF2B5EF4-FFF2-40B4-BE49-F238E27FC236}">
                  <a16:creationId xmlns:a16="http://schemas.microsoft.com/office/drawing/2014/main" id="{CB5FB9AA-D31F-23AA-B1D8-2611123BF367}"/>
                </a:ext>
              </a:extLst>
            </p:cNvPr>
            <p:cNvSpPr/>
            <p:nvPr/>
          </p:nvSpPr>
          <p:spPr>
            <a:xfrm>
              <a:off x="5313102" y="792787"/>
              <a:ext cx="76835" cy="100965"/>
            </a:xfrm>
            <a:custGeom>
              <a:avLst/>
              <a:gdLst/>
              <a:ahLst/>
              <a:cxnLst/>
              <a:rect l="l" t="t" r="r" b="b"/>
              <a:pathLst>
                <a:path w="76835" h="100965">
                  <a:moveTo>
                    <a:pt x="76720" y="0"/>
                  </a:moveTo>
                  <a:lnTo>
                    <a:pt x="0" y="419"/>
                  </a:lnTo>
                  <a:lnTo>
                    <a:pt x="0" y="100799"/>
                  </a:lnTo>
                  <a:lnTo>
                    <a:pt x="31800" y="100342"/>
                  </a:lnTo>
                  <a:lnTo>
                    <a:pt x="31986" y="69671"/>
                  </a:lnTo>
                  <a:lnTo>
                    <a:pt x="32194" y="60312"/>
                  </a:lnTo>
                  <a:lnTo>
                    <a:pt x="70319" y="59931"/>
                  </a:lnTo>
                  <a:lnTo>
                    <a:pt x="71094" y="53200"/>
                  </a:lnTo>
                  <a:lnTo>
                    <a:pt x="71018" y="45199"/>
                  </a:lnTo>
                  <a:lnTo>
                    <a:pt x="70459" y="38188"/>
                  </a:lnTo>
                  <a:lnTo>
                    <a:pt x="32029" y="37769"/>
                  </a:lnTo>
                  <a:lnTo>
                    <a:pt x="32588" y="21590"/>
                  </a:lnTo>
                  <a:lnTo>
                    <a:pt x="76657" y="21653"/>
                  </a:lnTo>
                  <a:lnTo>
                    <a:pt x="76720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12">
              <a:extLst>
                <a:ext uri="{FF2B5EF4-FFF2-40B4-BE49-F238E27FC236}">
                  <a16:creationId xmlns:a16="http://schemas.microsoft.com/office/drawing/2014/main" id="{0BADB3A2-96CB-543A-24DA-730E0758AD06}"/>
                </a:ext>
              </a:extLst>
            </p:cNvPr>
            <p:cNvSpPr/>
            <p:nvPr/>
          </p:nvSpPr>
          <p:spPr>
            <a:xfrm>
              <a:off x="5522757" y="582995"/>
              <a:ext cx="115570" cy="210820"/>
            </a:xfrm>
            <a:custGeom>
              <a:avLst/>
              <a:gdLst/>
              <a:ahLst/>
              <a:cxnLst/>
              <a:rect l="l" t="t" r="r" b="b"/>
              <a:pathLst>
                <a:path w="115570" h="210820">
                  <a:moveTo>
                    <a:pt x="114998" y="0"/>
                  </a:moveTo>
                  <a:lnTo>
                    <a:pt x="95732" y="736"/>
                  </a:lnTo>
                  <a:lnTo>
                    <a:pt x="90551" y="45332"/>
                  </a:lnTo>
                  <a:lnTo>
                    <a:pt x="79705" y="86090"/>
                  </a:lnTo>
                  <a:lnTo>
                    <a:pt x="62096" y="123451"/>
                  </a:lnTo>
                  <a:lnTo>
                    <a:pt x="36626" y="157860"/>
                  </a:lnTo>
                  <a:lnTo>
                    <a:pt x="25426" y="169519"/>
                  </a:lnTo>
                  <a:lnTo>
                    <a:pt x="6721" y="186761"/>
                  </a:lnTo>
                  <a:lnTo>
                    <a:pt x="0" y="193319"/>
                  </a:lnTo>
                  <a:lnTo>
                    <a:pt x="7658" y="210680"/>
                  </a:lnTo>
                  <a:lnTo>
                    <a:pt x="18750" y="203036"/>
                  </a:lnTo>
                  <a:lnTo>
                    <a:pt x="30029" y="192886"/>
                  </a:lnTo>
                  <a:lnTo>
                    <a:pt x="76324" y="137361"/>
                  </a:lnTo>
                  <a:lnTo>
                    <a:pt x="97229" y="94441"/>
                  </a:lnTo>
                  <a:lnTo>
                    <a:pt x="110703" y="47423"/>
                  </a:lnTo>
                  <a:lnTo>
                    <a:pt x="114998" y="0"/>
                  </a:lnTo>
                  <a:close/>
                </a:path>
              </a:pathLst>
            </a:custGeom>
            <a:solidFill>
              <a:srgbClr val="2C30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13">
              <a:extLst>
                <a:ext uri="{FF2B5EF4-FFF2-40B4-BE49-F238E27FC236}">
                  <a16:creationId xmlns:a16="http://schemas.microsoft.com/office/drawing/2014/main" id="{EE26987C-A4FC-1D56-9243-D397698624D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60623" y="1005873"/>
              <a:ext cx="1789014" cy="242082"/>
            </a:xfrm>
            <a:prstGeom prst="rect">
              <a:avLst/>
            </a:prstGeom>
          </p:spPr>
        </p:pic>
        <p:sp>
          <p:nvSpPr>
            <p:cNvPr id="73" name="object 15">
              <a:extLst>
                <a:ext uri="{FF2B5EF4-FFF2-40B4-BE49-F238E27FC236}">
                  <a16:creationId xmlns:a16="http://schemas.microsoft.com/office/drawing/2014/main" id="{44AC2EBE-17D1-47A6-91CA-C7949B356DC7}"/>
                </a:ext>
              </a:extLst>
            </p:cNvPr>
            <p:cNvSpPr/>
            <p:nvPr/>
          </p:nvSpPr>
          <p:spPr>
            <a:xfrm>
              <a:off x="414006" y="1785584"/>
              <a:ext cx="9864090" cy="1426210"/>
            </a:xfrm>
            <a:custGeom>
              <a:avLst/>
              <a:gdLst/>
              <a:ahLst/>
              <a:cxnLst/>
              <a:rect l="l" t="t" r="r" b="b"/>
              <a:pathLst>
                <a:path w="9864090" h="1426210">
                  <a:moveTo>
                    <a:pt x="9597593" y="0"/>
                  </a:moveTo>
                  <a:lnTo>
                    <a:pt x="266395" y="0"/>
                  </a:lnTo>
                  <a:lnTo>
                    <a:pt x="218509" y="4292"/>
                  </a:lnTo>
                  <a:lnTo>
                    <a:pt x="173439" y="16667"/>
                  </a:lnTo>
                  <a:lnTo>
                    <a:pt x="131938" y="36372"/>
                  </a:lnTo>
                  <a:lnTo>
                    <a:pt x="94758" y="62655"/>
                  </a:lnTo>
                  <a:lnTo>
                    <a:pt x="62651" y="94763"/>
                  </a:lnTo>
                  <a:lnTo>
                    <a:pt x="36369" y="131944"/>
                  </a:lnTo>
                  <a:lnTo>
                    <a:pt x="16665" y="173444"/>
                  </a:lnTo>
                  <a:lnTo>
                    <a:pt x="4291" y="218512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12"/>
                  </a:lnTo>
                  <a:lnTo>
                    <a:pt x="9847322" y="173444"/>
                  </a:lnTo>
                  <a:lnTo>
                    <a:pt x="9827618" y="131944"/>
                  </a:lnTo>
                  <a:lnTo>
                    <a:pt x="9801336" y="94763"/>
                  </a:lnTo>
                  <a:lnTo>
                    <a:pt x="9769229" y="62655"/>
                  </a:lnTo>
                  <a:lnTo>
                    <a:pt x="9732049" y="36372"/>
                  </a:lnTo>
                  <a:lnTo>
                    <a:pt x="9690548" y="16667"/>
                  </a:lnTo>
                  <a:lnTo>
                    <a:pt x="9645478" y="4292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8" name="Picture 5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936" y="6460976"/>
            <a:ext cx="15125700" cy="4303404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3938564" y="2385588"/>
            <a:ext cx="7385095" cy="5915826"/>
            <a:chOff x="367737" y="12017498"/>
            <a:chExt cx="10214424" cy="4182306"/>
          </a:xfrm>
        </p:grpSpPr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7737" y="12017498"/>
              <a:ext cx="10027170" cy="3963478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14006" y="12017498"/>
              <a:ext cx="10168155" cy="4182306"/>
            </a:xfrm>
            <a:custGeom>
              <a:avLst/>
              <a:gdLst/>
              <a:ahLst/>
              <a:cxnLst/>
              <a:rect l="l" t="t" r="r" b="b"/>
              <a:pathLst>
                <a:path w="9864090" h="1426209">
                  <a:moveTo>
                    <a:pt x="9597593" y="0"/>
                  </a:moveTo>
                  <a:lnTo>
                    <a:pt x="266395" y="0"/>
                  </a:lnTo>
                  <a:lnTo>
                    <a:pt x="218509" y="4291"/>
                  </a:lnTo>
                  <a:lnTo>
                    <a:pt x="173439" y="16665"/>
                  </a:lnTo>
                  <a:lnTo>
                    <a:pt x="131938" y="36369"/>
                  </a:lnTo>
                  <a:lnTo>
                    <a:pt x="94758" y="62651"/>
                  </a:lnTo>
                  <a:lnTo>
                    <a:pt x="62651" y="94758"/>
                  </a:lnTo>
                  <a:lnTo>
                    <a:pt x="36369" y="131938"/>
                  </a:lnTo>
                  <a:lnTo>
                    <a:pt x="16665" y="173439"/>
                  </a:lnTo>
                  <a:lnTo>
                    <a:pt x="4291" y="218509"/>
                  </a:lnTo>
                  <a:lnTo>
                    <a:pt x="0" y="266395"/>
                  </a:lnTo>
                  <a:lnTo>
                    <a:pt x="0" y="1159205"/>
                  </a:lnTo>
                  <a:lnTo>
                    <a:pt x="4291" y="1207090"/>
                  </a:lnTo>
                  <a:lnTo>
                    <a:pt x="16665" y="1252160"/>
                  </a:lnTo>
                  <a:lnTo>
                    <a:pt x="36369" y="1293661"/>
                  </a:lnTo>
                  <a:lnTo>
                    <a:pt x="62651" y="1330841"/>
                  </a:lnTo>
                  <a:lnTo>
                    <a:pt x="94758" y="1362948"/>
                  </a:lnTo>
                  <a:lnTo>
                    <a:pt x="131938" y="1389230"/>
                  </a:lnTo>
                  <a:lnTo>
                    <a:pt x="173439" y="1408934"/>
                  </a:lnTo>
                  <a:lnTo>
                    <a:pt x="218509" y="1421308"/>
                  </a:lnTo>
                  <a:lnTo>
                    <a:pt x="266395" y="1425600"/>
                  </a:lnTo>
                  <a:lnTo>
                    <a:pt x="9597593" y="1425600"/>
                  </a:lnTo>
                  <a:lnTo>
                    <a:pt x="9645478" y="1421308"/>
                  </a:lnTo>
                  <a:lnTo>
                    <a:pt x="9690548" y="1408934"/>
                  </a:lnTo>
                  <a:lnTo>
                    <a:pt x="9732049" y="1389230"/>
                  </a:lnTo>
                  <a:lnTo>
                    <a:pt x="9769229" y="1362948"/>
                  </a:lnTo>
                  <a:lnTo>
                    <a:pt x="9801336" y="1330841"/>
                  </a:lnTo>
                  <a:lnTo>
                    <a:pt x="9827618" y="1293661"/>
                  </a:lnTo>
                  <a:lnTo>
                    <a:pt x="9847322" y="1252160"/>
                  </a:lnTo>
                  <a:lnTo>
                    <a:pt x="9859696" y="1207090"/>
                  </a:lnTo>
                  <a:lnTo>
                    <a:pt x="9863988" y="1159205"/>
                  </a:lnTo>
                  <a:lnTo>
                    <a:pt x="9863988" y="266395"/>
                  </a:lnTo>
                  <a:lnTo>
                    <a:pt x="9859696" y="218509"/>
                  </a:lnTo>
                  <a:lnTo>
                    <a:pt x="9847322" y="173439"/>
                  </a:lnTo>
                  <a:lnTo>
                    <a:pt x="9827618" y="131938"/>
                  </a:lnTo>
                  <a:lnTo>
                    <a:pt x="9801336" y="94758"/>
                  </a:lnTo>
                  <a:lnTo>
                    <a:pt x="9769229" y="62651"/>
                  </a:lnTo>
                  <a:lnTo>
                    <a:pt x="9732049" y="36369"/>
                  </a:lnTo>
                  <a:lnTo>
                    <a:pt x="9690548" y="16665"/>
                  </a:lnTo>
                  <a:lnTo>
                    <a:pt x="9645478" y="4291"/>
                  </a:lnTo>
                  <a:lnTo>
                    <a:pt x="9597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n-GB" sz="2600">
                <a:solidFill>
                  <a:srgbClr val="2C2F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endParaRPr lang="en-GB" sz="2600">
                <a:solidFill>
                  <a:srgbClr val="2C2F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457200" indent="-457200" algn="just">
                <a:buFont typeface="Arial" panose="020B0604020202020204" pitchFamily="34" charset="0"/>
                <a:buChar char="•"/>
              </a:pPr>
              <a:r>
                <a:rPr lang="en-GB" sz="2600">
                  <a:solidFill>
                    <a:srgbClr val="2C2F8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YRIs’ success stemmed from its near-peer engagement dynamic, faith-aligned framing of scientific information, and a phased dialogue approach</a:t>
              </a:r>
            </a:p>
            <a:p>
              <a:pPr marL="457200" indent="-457200" algn="just">
                <a:buFont typeface="Arial" panose="020B0604020202020204" pitchFamily="34" charset="0"/>
                <a:buChar char="•"/>
              </a:pPr>
              <a:r>
                <a:rPr lang="en-GB" sz="2600">
                  <a:solidFill>
                    <a:srgbClr val="2C2F8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Fostered respectful theological reflection, reduced resistance, and enabled religious leaders to publicly endorse FP within their faith context.</a:t>
              </a:r>
            </a:p>
            <a:p>
              <a:pPr marL="457200" indent="-457200" algn="just">
                <a:buFont typeface="Arial" panose="020B0604020202020204" pitchFamily="34" charset="0"/>
                <a:buChar char="•"/>
              </a:pPr>
              <a:r>
                <a:rPr lang="en-GB" sz="2600">
                  <a:solidFill>
                    <a:srgbClr val="2C2F8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Findings underscore the value of engaging “bridge figures” within religious hierarchies especially emerging male and female scholars as a sustainable strategy to foster faith aligned dialogue and guide inform reproductive choice</a:t>
              </a:r>
              <a:endParaRPr sz="2600">
                <a:solidFill>
                  <a:srgbClr val="2C2F80"/>
                </a:solidFill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414006" y="12048155"/>
              <a:ext cx="10168155" cy="4151649"/>
            </a:xfrm>
            <a:custGeom>
              <a:avLst/>
              <a:gdLst/>
              <a:ahLst/>
              <a:cxnLst/>
              <a:rect l="l" t="t" r="r" b="b"/>
              <a:pathLst>
                <a:path w="9864090" h="1426209">
                  <a:moveTo>
                    <a:pt x="9597593" y="1425600"/>
                  </a:moveTo>
                  <a:lnTo>
                    <a:pt x="266395" y="1425600"/>
                  </a:lnTo>
                  <a:lnTo>
                    <a:pt x="218509" y="1421308"/>
                  </a:lnTo>
                  <a:lnTo>
                    <a:pt x="173439" y="1408934"/>
                  </a:lnTo>
                  <a:lnTo>
                    <a:pt x="131938" y="1389230"/>
                  </a:lnTo>
                  <a:lnTo>
                    <a:pt x="94758" y="1362948"/>
                  </a:lnTo>
                  <a:lnTo>
                    <a:pt x="62651" y="1330841"/>
                  </a:lnTo>
                  <a:lnTo>
                    <a:pt x="36369" y="1293661"/>
                  </a:lnTo>
                  <a:lnTo>
                    <a:pt x="16665" y="1252160"/>
                  </a:lnTo>
                  <a:lnTo>
                    <a:pt x="4291" y="1207090"/>
                  </a:lnTo>
                  <a:lnTo>
                    <a:pt x="0" y="1159205"/>
                  </a:lnTo>
                  <a:lnTo>
                    <a:pt x="0" y="266395"/>
                  </a:lnTo>
                  <a:lnTo>
                    <a:pt x="4291" y="218509"/>
                  </a:lnTo>
                  <a:lnTo>
                    <a:pt x="16665" y="173439"/>
                  </a:lnTo>
                  <a:lnTo>
                    <a:pt x="36369" y="131938"/>
                  </a:lnTo>
                  <a:lnTo>
                    <a:pt x="62651" y="94758"/>
                  </a:lnTo>
                  <a:lnTo>
                    <a:pt x="94758" y="62651"/>
                  </a:lnTo>
                  <a:lnTo>
                    <a:pt x="131938" y="36369"/>
                  </a:lnTo>
                  <a:lnTo>
                    <a:pt x="173439" y="16665"/>
                  </a:lnTo>
                  <a:lnTo>
                    <a:pt x="218509" y="4291"/>
                  </a:lnTo>
                  <a:lnTo>
                    <a:pt x="266395" y="0"/>
                  </a:lnTo>
                  <a:lnTo>
                    <a:pt x="9597593" y="0"/>
                  </a:lnTo>
                  <a:lnTo>
                    <a:pt x="9645478" y="4291"/>
                  </a:lnTo>
                  <a:lnTo>
                    <a:pt x="9690548" y="16665"/>
                  </a:lnTo>
                  <a:lnTo>
                    <a:pt x="9732049" y="36369"/>
                  </a:lnTo>
                  <a:lnTo>
                    <a:pt x="9769229" y="62651"/>
                  </a:lnTo>
                  <a:lnTo>
                    <a:pt x="9801336" y="94758"/>
                  </a:lnTo>
                  <a:lnTo>
                    <a:pt x="9827618" y="131938"/>
                  </a:lnTo>
                  <a:lnTo>
                    <a:pt x="9847322" y="173439"/>
                  </a:lnTo>
                  <a:lnTo>
                    <a:pt x="9859696" y="218509"/>
                  </a:lnTo>
                  <a:lnTo>
                    <a:pt x="9863988" y="266395"/>
                  </a:lnTo>
                  <a:lnTo>
                    <a:pt x="9863988" y="1159205"/>
                  </a:lnTo>
                  <a:lnTo>
                    <a:pt x="9859696" y="1207090"/>
                  </a:lnTo>
                  <a:lnTo>
                    <a:pt x="9847322" y="1252160"/>
                  </a:lnTo>
                  <a:lnTo>
                    <a:pt x="9827618" y="1293661"/>
                  </a:lnTo>
                  <a:lnTo>
                    <a:pt x="9801336" y="1330841"/>
                  </a:lnTo>
                  <a:lnTo>
                    <a:pt x="9769229" y="1362948"/>
                  </a:lnTo>
                  <a:lnTo>
                    <a:pt x="9732049" y="1389230"/>
                  </a:lnTo>
                  <a:lnTo>
                    <a:pt x="9690548" y="1408934"/>
                  </a:lnTo>
                  <a:lnTo>
                    <a:pt x="9645478" y="1421308"/>
                  </a:lnTo>
                  <a:lnTo>
                    <a:pt x="9597593" y="1425600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39"/>
          <p:cNvGrpSpPr/>
          <p:nvPr/>
        </p:nvGrpSpPr>
        <p:grpSpPr>
          <a:xfrm>
            <a:off x="6259299" y="2412047"/>
            <a:ext cx="2737716" cy="471555"/>
            <a:chOff x="4378449" y="12054165"/>
            <a:chExt cx="1935480" cy="333375"/>
          </a:xfrm>
        </p:grpSpPr>
        <p:sp>
          <p:nvSpPr>
            <p:cNvPr id="40" name="object 40"/>
            <p:cNvSpPr/>
            <p:nvPr/>
          </p:nvSpPr>
          <p:spPr>
            <a:xfrm>
              <a:off x="4384799" y="12060515"/>
              <a:ext cx="1922780" cy="320675"/>
            </a:xfrm>
            <a:custGeom>
              <a:avLst/>
              <a:gdLst/>
              <a:ahLst/>
              <a:cxnLst/>
              <a:rect l="l" t="t" r="r" b="b"/>
              <a:pathLst>
                <a:path w="1922779" h="320675">
                  <a:moveTo>
                    <a:pt x="1922411" y="0"/>
                  </a:moveTo>
                  <a:lnTo>
                    <a:pt x="0" y="0"/>
                  </a:lnTo>
                  <a:lnTo>
                    <a:pt x="0" y="169189"/>
                  </a:lnTo>
                  <a:lnTo>
                    <a:pt x="7709" y="216984"/>
                  </a:lnTo>
                  <a:lnTo>
                    <a:pt x="29175" y="258492"/>
                  </a:lnTo>
                  <a:lnTo>
                    <a:pt x="61908" y="291223"/>
                  </a:lnTo>
                  <a:lnTo>
                    <a:pt x="103415" y="312687"/>
                  </a:lnTo>
                  <a:lnTo>
                    <a:pt x="151206" y="320395"/>
                  </a:lnTo>
                  <a:lnTo>
                    <a:pt x="1771205" y="320395"/>
                  </a:lnTo>
                  <a:lnTo>
                    <a:pt x="1818995" y="312687"/>
                  </a:lnTo>
                  <a:lnTo>
                    <a:pt x="1860503" y="291223"/>
                  </a:lnTo>
                  <a:lnTo>
                    <a:pt x="1893235" y="258492"/>
                  </a:lnTo>
                  <a:lnTo>
                    <a:pt x="1914702" y="216984"/>
                  </a:lnTo>
                  <a:lnTo>
                    <a:pt x="1922411" y="169189"/>
                  </a:lnTo>
                  <a:lnTo>
                    <a:pt x="1922411" y="0"/>
                  </a:lnTo>
                  <a:close/>
                </a:path>
              </a:pathLst>
            </a:custGeom>
            <a:solidFill>
              <a:srgbClr val="2C2F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384799" y="12060515"/>
              <a:ext cx="1922780" cy="320675"/>
            </a:xfrm>
            <a:custGeom>
              <a:avLst/>
              <a:gdLst/>
              <a:ahLst/>
              <a:cxnLst/>
              <a:rect l="l" t="t" r="r" b="b"/>
              <a:pathLst>
                <a:path w="1922779" h="320675">
                  <a:moveTo>
                    <a:pt x="1771205" y="320395"/>
                  </a:moveTo>
                  <a:lnTo>
                    <a:pt x="151206" y="320395"/>
                  </a:lnTo>
                  <a:lnTo>
                    <a:pt x="103415" y="312687"/>
                  </a:lnTo>
                  <a:lnTo>
                    <a:pt x="61908" y="291223"/>
                  </a:lnTo>
                  <a:lnTo>
                    <a:pt x="29175" y="258492"/>
                  </a:lnTo>
                  <a:lnTo>
                    <a:pt x="7709" y="216984"/>
                  </a:lnTo>
                  <a:lnTo>
                    <a:pt x="0" y="169189"/>
                  </a:lnTo>
                  <a:lnTo>
                    <a:pt x="0" y="0"/>
                  </a:lnTo>
                  <a:lnTo>
                    <a:pt x="1922411" y="0"/>
                  </a:lnTo>
                  <a:lnTo>
                    <a:pt x="1922411" y="169189"/>
                  </a:lnTo>
                  <a:lnTo>
                    <a:pt x="1914702" y="216984"/>
                  </a:lnTo>
                  <a:lnTo>
                    <a:pt x="1893235" y="258492"/>
                  </a:lnTo>
                  <a:lnTo>
                    <a:pt x="1860503" y="291223"/>
                  </a:lnTo>
                  <a:lnTo>
                    <a:pt x="1818995" y="312687"/>
                  </a:lnTo>
                  <a:lnTo>
                    <a:pt x="1771205" y="320395"/>
                  </a:lnTo>
                  <a:close/>
                </a:path>
              </a:pathLst>
            </a:custGeom>
            <a:ln w="12700">
              <a:solidFill>
                <a:srgbClr val="2C2F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>
            <a:spLocks noGrp="1"/>
          </p:cNvSpPr>
          <p:nvPr>
            <p:ph type="ftr" sz="quarter" idx="5"/>
          </p:nvPr>
        </p:nvSpPr>
        <p:spPr>
          <a:xfrm>
            <a:off x="6488789" y="2374034"/>
            <a:ext cx="2278735" cy="500586"/>
          </a:xfrm>
        </p:spPr>
        <p:txBody>
          <a:bodyPr/>
          <a:lstStyle/>
          <a:p>
            <a:r>
              <a:rPr lang="en-GB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413025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b04e3bf-eb77-48e0-9993-e01b67b1c33a" xsi:nil="true"/>
    <lcf76f155ced4ddcb4097134ff3c332f xmlns="a61ac17d-acd7-4541-bae9-b373390ade1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E08CC696184A4EAF1EC7095BAD2AA1" ma:contentTypeVersion="19" ma:contentTypeDescription="Create a new document." ma:contentTypeScope="" ma:versionID="2b697a13c19ccead938376069198ad62">
  <xsd:schema xmlns:xsd="http://www.w3.org/2001/XMLSchema" xmlns:xs="http://www.w3.org/2001/XMLSchema" xmlns:p="http://schemas.microsoft.com/office/2006/metadata/properties" xmlns:ns2="a61ac17d-acd7-4541-bae9-b373390ade19" xmlns:ns3="4c809d59-d92c-4eeb-8e61-f697f9bbde70" xmlns:ns4="2b04e3bf-eb77-48e0-9993-e01b67b1c33a" targetNamespace="http://schemas.microsoft.com/office/2006/metadata/properties" ma:root="true" ma:fieldsID="614de902f12bfc9fcb3d03e0b6cefce6" ns2:_="" ns3:_="" ns4:_="">
    <xsd:import namespace="a61ac17d-acd7-4541-bae9-b373390ade19"/>
    <xsd:import namespace="4c809d59-d92c-4eeb-8e61-f697f9bbde70"/>
    <xsd:import namespace="2b04e3bf-eb77-48e0-9993-e01b67b1c3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1ac17d-acd7-4541-bae9-b373390ade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be66e25-6253-4f8b-9755-5684a1ad78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809d59-d92c-4eeb-8e61-f697f9bbde7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4e3bf-eb77-48e0-9993-e01b67b1c33a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8aa3cf98-e111-4e77-b6fe-f4731449b4e9}" ma:internalName="TaxCatchAll" ma:showField="CatchAllData" ma:web="4c809d59-d92c-4eeb-8e61-f697f9bbde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E84DEC-F2F0-412A-8297-E0AFA7D39503}">
  <ds:schemaRefs>
    <ds:schemaRef ds:uri="2b04e3bf-eb77-48e0-9993-e01b67b1c33a"/>
    <ds:schemaRef ds:uri="4c809d59-d92c-4eeb-8e61-f697f9bbde70"/>
    <ds:schemaRef ds:uri="a61ac17d-acd7-4541-bae9-b373390ade1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7C5B2A0-344B-426A-97A8-A5C1537EC8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581FD1-7951-4F55-840B-EA6B9B15F0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1ac17d-acd7-4541-bae9-b373390ade19"/>
    <ds:schemaRef ds:uri="4c809d59-d92c-4eeb-8e61-f697f9bbde70"/>
    <ds:schemaRef ds:uri="2b04e3bf-eb77-48e0-9993-e01b67b1c3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SFH Conferences Presentation Template</dc:title>
  <cp:revision>33</cp:revision>
  <dcterms:created xsi:type="dcterms:W3CDTF">2023-07-04T09:07:30Z</dcterms:created>
  <dcterms:modified xsi:type="dcterms:W3CDTF">2026-04-15T11:18:25Z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2023-07-04T00:00:00Z</vt:filetime>
  </property>
  <property fmtid="{D5CDD505-2E9C-101B-9397-08002B2CF9AE}" pid="3" name="Creator">
    <vt:lpwstr>Adobe Illustrator 27.6 (Windows)</vt:lpwstr>
  </property>
  <property fmtid="{D5CDD505-2E9C-101B-9397-08002B2CF9AE}" pid="4" name="LastSaved">
    <vt:filetime>2023-07-04T00:00:00Z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0x0101007DE08CC696184A4EAF1EC7095BAD2AA1</vt:lpwstr>
  </property>
  <property fmtid="{D5CDD505-2E9C-101B-9397-08002B2CF9AE}" pid="7" name="MediaServiceImageTags">
    <vt:lpwstr/>
  </property>
</Properties>
</file>