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BF_B546E2A9.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comments/modernComment_1D7_27B2E848.xml" ContentType="application/vnd.ms-powerpoint.comments+xml"/>
  <Override PartName="/ppt/comments/modernComment_1D8_3EF344D1.xml" ContentType="application/vnd.ms-powerpoint.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omments/modernComment_1D9_853C6CFD.xml" ContentType="application/vnd.ms-powerpoint.comment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omments/modernComment_10E_C162FA73.xml" ContentType="application/vnd.ms-powerpoint.comment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10_823DCE04.xml" ContentType="application/vnd.ms-powerpoint.comment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comments/modernComment_111_D6EECAEE.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omments/modernComment_114_5DBD3D0D.xml" ContentType="application/vnd.ms-powerpoint.comment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omments/modernComment_1DB_257BBA38.xml" ContentType="application/vnd.ms-powerpoint.comments+xml"/>
  <Override PartName="/ppt/notesSlides/notesSlide8.xml" ContentType="application/vnd.openxmlformats-officedocument.presentationml.notesSlide+xml"/>
  <Override PartName="/ppt/comments/modernComment_1DC_81E2781F.xml" ContentType="application/vnd.ms-powerpoint.comment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omments/modernComment_116_4D9A456A.xml" ContentType="application/vnd.ms-powerpoint.comments+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omments/modernComment_10A_148BC836.xml" ContentType="application/vnd.ms-powerpoint.comments+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70" r:id="rId4"/>
  </p:sldMasterIdLst>
  <p:notesMasterIdLst>
    <p:notesMasterId r:id="rId24"/>
  </p:notesMasterIdLst>
  <p:sldIdLst>
    <p:sldId id="434" r:id="rId5"/>
    <p:sldId id="447" r:id="rId6"/>
    <p:sldId id="470" r:id="rId7"/>
    <p:sldId id="471" r:id="rId8"/>
    <p:sldId id="472" r:id="rId9"/>
    <p:sldId id="473" r:id="rId10"/>
    <p:sldId id="270" r:id="rId11"/>
    <p:sldId id="474" r:id="rId12"/>
    <p:sldId id="272" r:id="rId13"/>
    <p:sldId id="273" r:id="rId14"/>
    <p:sldId id="276" r:id="rId15"/>
    <p:sldId id="475" r:id="rId16"/>
    <p:sldId id="476" r:id="rId17"/>
    <p:sldId id="278" r:id="rId18"/>
    <p:sldId id="477" r:id="rId19"/>
    <p:sldId id="279" r:id="rId20"/>
    <p:sldId id="266" r:id="rId21"/>
    <p:sldId id="478" r:id="rId22"/>
    <p:sldId id="440" r:id="rId23"/>
  </p:sldIdLst>
  <p:sldSz cx="24384000" cy="13716000"/>
  <p:notesSz cx="6858000" cy="9144000"/>
  <p:embeddedFontLst>
    <p:embeddedFont>
      <p:font typeface="Lato Light" panose="020F0502020204030203" pitchFamily="34" charset="0"/>
      <p:regular r:id="rId25"/>
      <p:italic r:id="rId26"/>
    </p:embeddedFont>
    <p:embeddedFont>
      <p:font typeface="Montserrat ExtraBold" panose="00000900000000000000" pitchFamily="2" charset="0"/>
      <p:bold r:id="rId27"/>
      <p:boldItalic r:id="rId28"/>
    </p:embeddedFont>
    <p:embeddedFont>
      <p:font typeface="Open Sans" panose="020B0606030504020204" pitchFamily="34" charset="0"/>
      <p:regular r:id="rId29"/>
      <p:bold r:id="rId30"/>
      <p:italic r:id="rId31"/>
      <p:boldItalic r:id="rId32"/>
    </p:embeddedFont>
    <p:embeddedFont>
      <p:font typeface="Poppins" panose="00000500000000000000" pitchFamily="2" charset="0"/>
      <p:regular r:id="rId33"/>
      <p:bold r:id="rId34"/>
      <p:italic r:id="rId35"/>
      <p:boldItalic r:id="rId36"/>
    </p:embeddedFont>
    <p:embeddedFont>
      <p:font typeface="Poppins Light" panose="00000400000000000000" pitchFamily="2" charset="0"/>
      <p:regular r:id="rId37"/>
      <p:italic r:id="rId38"/>
    </p:embeddedFont>
    <p:embeddedFont>
      <p:font typeface="Poppins SemiBold" panose="00000700000000000000" pitchFamily="2" charset="0"/>
      <p:regular r:id="rId39"/>
      <p:bold r:id="rId40"/>
      <p:italic r:id="rId41"/>
      <p:boldItalic r:id="rId42"/>
    </p:embeddedFont>
    <p:embeddedFont>
      <p:font typeface="Roboto Light" panose="02000000000000000000" pitchFamily="2" charset="0"/>
      <p:regular r:id="rId43"/>
      <p:italic r:id="rId44"/>
    </p:embeddedFont>
    <p:embeddedFont>
      <p:font typeface="Source Sans Pro Light" panose="020B0403030403020204" pitchFamily="34" charset="0"/>
      <p:regular r:id="rId45"/>
      <p:italic r:id="rId4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D9FC61-C227-7728-744E-89CF3F7D857B}" name="Meghan Cutherell" initials="MC" userId="S::mcutherell@psi.org::96095c98-60c8-48e5-abc8-f8beb36d5ad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8AC68"/>
    <a:srgbClr val="ED4699"/>
    <a:srgbClr val="8DC9C8"/>
    <a:srgbClr val="FCF45B"/>
    <a:srgbClr val="BFD730"/>
    <a:srgbClr val="F46E20"/>
    <a:srgbClr val="F18903"/>
    <a:srgbClr val="00B5E1"/>
    <a:srgbClr val="F5F5F5"/>
    <a:srgbClr val="0913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219203-21CD-4426-899A-035482470E94}" v="123" dt="2025-10-17T19:51:35.035"/>
  </p1510:revLst>
</p1510:revInfo>
</file>

<file path=ppt/tableStyles.xml><?xml version="1.0" encoding="utf-8"?>
<a:tblStyleLst xmlns:a="http://schemas.openxmlformats.org/drawingml/2006/main" def="{7DF18680-E054-41AD-8BC1-D1AEF772440D}">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97" autoAdjust="0"/>
    <p:restoredTop sz="88260" autoAdjust="0"/>
  </p:normalViewPr>
  <p:slideViewPr>
    <p:cSldViewPr>
      <p:cViewPr varScale="1">
        <p:scale>
          <a:sx n="46" d="100"/>
          <a:sy n="46" d="100"/>
        </p:scale>
        <p:origin x="78" y="54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notesViewPr>
    <p:cSldViewPr>
      <p:cViewPr varScale="1">
        <p:scale>
          <a:sx n="97" d="100"/>
          <a:sy n="97" d="100"/>
        </p:scale>
        <p:origin x="288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7.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5.fntdata"/><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4" Type="http://schemas.openxmlformats.org/officeDocument/2006/relationships/font" Target="fonts/font20.fntdata"/><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20" Type="http://schemas.openxmlformats.org/officeDocument/2006/relationships/slide" Target="slides/slide16.xml"/><Relationship Id="rId41" Type="http://schemas.openxmlformats.org/officeDocument/2006/relationships/font" Target="fonts/font17.fntdata"/><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n-GB"/>
              <a:t>Contraceptive adoption &amp; decision</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Sheet1!$G$44:$K$44</c:f>
              <c:strCache>
                <c:ptCount val="5"/>
                <c:pt idx="0">
                  <c:v>FP acceptance  before vist</c:v>
                </c:pt>
                <c:pt idx="1">
                  <c:v>FP acceptance during visit</c:v>
                </c:pt>
                <c:pt idx="2">
                  <c:v>Initiated discussions with Parner </c:v>
                </c:pt>
                <c:pt idx="3">
                  <c:v>Made decision independently</c:v>
                </c:pt>
                <c:pt idx="4">
                  <c:v>Intended to continuation</c:v>
                </c:pt>
              </c:strCache>
            </c:strRef>
          </c:cat>
          <c:val>
            <c:numRef>
              <c:f>Sheet1!$G$45:$K$45</c:f>
              <c:numCache>
                <c:formatCode>General</c:formatCode>
                <c:ptCount val="5"/>
                <c:pt idx="0">
                  <c:v>24</c:v>
                </c:pt>
                <c:pt idx="1">
                  <c:v>84</c:v>
                </c:pt>
                <c:pt idx="2">
                  <c:v>96</c:v>
                </c:pt>
                <c:pt idx="3">
                  <c:v>84</c:v>
                </c:pt>
                <c:pt idx="4">
                  <c:v>90</c:v>
                </c:pt>
              </c:numCache>
            </c:numRef>
          </c:val>
          <c:extLst>
            <c:ext xmlns:c16="http://schemas.microsoft.com/office/drawing/2014/chart" uri="{C3380CC4-5D6E-409C-BE32-E72D297353CC}">
              <c16:uniqueId val="{00000000-4076-4E63-95A8-B4FDF5F36813}"/>
            </c:ext>
          </c:extLst>
        </c:ser>
        <c:dLbls>
          <c:dLblPos val="outEnd"/>
          <c:showLegendKey val="0"/>
          <c:showVal val="1"/>
          <c:showCatName val="0"/>
          <c:showSerName val="0"/>
          <c:showPercent val="0"/>
          <c:showBubbleSize val="0"/>
        </c:dLbls>
        <c:gapWidth val="182"/>
        <c:axId val="1429616623"/>
        <c:axId val="1429618063"/>
      </c:barChart>
      <c:catAx>
        <c:axId val="142961662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429618063"/>
        <c:crosses val="autoZero"/>
        <c:auto val="1"/>
        <c:lblAlgn val="ctr"/>
        <c:lblOffset val="100"/>
        <c:noMultiLvlLbl val="0"/>
      </c:catAx>
      <c:valAx>
        <c:axId val="1429618063"/>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GB"/>
                  <a:t>Percentage</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42961662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GB"/>
              <a:t>Key contraceptive indicators</a:t>
            </a:r>
          </a:p>
        </c:rich>
      </c:tx>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Sheet1!$E$5</c:f>
              <c:strCache>
                <c:ptCount val="1"/>
                <c:pt idx="0">
                  <c:v>MII+ Score over time</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Sheet1!$D$6:$D$8</c:f>
              <c:strCache>
                <c:ptCount val="3"/>
                <c:pt idx="0">
                  <c:v>R1</c:v>
                </c:pt>
                <c:pt idx="1">
                  <c:v>R2</c:v>
                </c:pt>
                <c:pt idx="2">
                  <c:v>R3</c:v>
                </c:pt>
              </c:strCache>
            </c:strRef>
          </c:cat>
          <c:val>
            <c:numRef>
              <c:f>Sheet1!$E$6:$E$8</c:f>
              <c:numCache>
                <c:formatCode>General</c:formatCode>
                <c:ptCount val="3"/>
                <c:pt idx="0">
                  <c:v>68</c:v>
                </c:pt>
                <c:pt idx="1">
                  <c:v>77</c:v>
                </c:pt>
                <c:pt idx="2">
                  <c:v>86</c:v>
                </c:pt>
              </c:numCache>
            </c:numRef>
          </c:val>
          <c:extLst>
            <c:ext xmlns:c16="http://schemas.microsoft.com/office/drawing/2014/chart" uri="{C3380CC4-5D6E-409C-BE32-E72D297353CC}">
              <c16:uniqueId val="{00000000-0E6F-4CD2-A5E1-539C73114A29}"/>
            </c:ext>
          </c:extLst>
        </c:ser>
        <c:ser>
          <c:idx val="1"/>
          <c:order val="1"/>
          <c:tx>
            <c:strRef>
              <c:f>Sheet1!$F$5</c:f>
              <c:strCache>
                <c:ptCount val="1"/>
                <c:pt idx="0">
                  <c:v>Contraceptive  adoption Rate</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Sheet1!$D$6:$D$8</c:f>
              <c:strCache>
                <c:ptCount val="3"/>
                <c:pt idx="0">
                  <c:v>R1</c:v>
                </c:pt>
                <c:pt idx="1">
                  <c:v>R2</c:v>
                </c:pt>
                <c:pt idx="2">
                  <c:v>R3</c:v>
                </c:pt>
              </c:strCache>
            </c:strRef>
          </c:cat>
          <c:val>
            <c:numRef>
              <c:f>Sheet1!$F$6:$F$8</c:f>
              <c:numCache>
                <c:formatCode>General</c:formatCode>
                <c:ptCount val="3"/>
                <c:pt idx="0">
                  <c:v>76</c:v>
                </c:pt>
                <c:pt idx="1">
                  <c:v>80</c:v>
                </c:pt>
                <c:pt idx="2">
                  <c:v>92</c:v>
                </c:pt>
              </c:numCache>
            </c:numRef>
          </c:val>
          <c:extLst>
            <c:ext xmlns:c16="http://schemas.microsoft.com/office/drawing/2014/chart" uri="{C3380CC4-5D6E-409C-BE32-E72D297353CC}">
              <c16:uniqueId val="{00000001-0E6F-4CD2-A5E1-539C73114A29}"/>
            </c:ext>
          </c:extLst>
        </c:ser>
        <c:dLbls>
          <c:dLblPos val="outEnd"/>
          <c:showLegendKey val="0"/>
          <c:showVal val="1"/>
          <c:showCatName val="0"/>
          <c:showSerName val="0"/>
          <c:showPercent val="0"/>
          <c:showBubbleSize val="0"/>
        </c:dLbls>
        <c:gapWidth val="100"/>
        <c:overlap val="-24"/>
        <c:axId val="1356275311"/>
        <c:axId val="1356275791"/>
      </c:barChart>
      <c:catAx>
        <c:axId val="1356275311"/>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356275791"/>
        <c:crosses val="autoZero"/>
        <c:auto val="1"/>
        <c:lblAlgn val="ctr"/>
        <c:lblOffset val="100"/>
        <c:noMultiLvlLbl val="0"/>
      </c:catAx>
      <c:valAx>
        <c:axId val="1356275791"/>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GB"/>
                  <a:t>Percentage </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3562753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accent3">
        <a:lumMod val="40000"/>
        <a:lumOff val="60000"/>
      </a:schemeClr>
    </a:solidFill>
    <a:ln>
      <a:solidFill>
        <a:schemeClr val="accent3">
          <a:lumMod val="40000"/>
          <a:lumOff val="60000"/>
        </a:schemeClr>
      </a:solidFill>
    </a:ln>
    <a:effectLst/>
  </c:spPr>
  <c:txPr>
    <a:bodyPr/>
    <a:lstStyle/>
    <a:p>
      <a:pPr>
        <a:defRPr sz="20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omments/modernComment_10A_148BC836.xml><?xml version="1.0" encoding="utf-8"?>
<p188:cmLst xmlns:a="http://schemas.openxmlformats.org/drawingml/2006/main" xmlns:r="http://schemas.openxmlformats.org/officeDocument/2006/relationships" xmlns:p188="http://schemas.microsoft.com/office/powerpoint/2018/8/main">
  <p188:cm id="{0082FF6F-0AD6-4D04-8ECD-902636783EF8}" authorId="{22D9FC61-C227-7728-744E-89CF3F7D857B}" created="2025-10-17T19:47:53.388">
    <pc:sldMkLst xmlns:pc="http://schemas.microsoft.com/office/powerpoint/2013/main/command">
      <pc:docMk/>
      <pc:sldMk cId="344705078" sldId="266"/>
    </pc:sldMkLst>
    <p188:txBody>
      <a:bodyPr/>
      <a:lstStyle/>
      <a:p>
        <a:r>
          <a:rPr lang="en-US"/>
          <a:t>I feel like this one might not be necessary?</a:t>
        </a:r>
      </a:p>
    </p188:txBody>
  </p188:cm>
</p188:cmLst>
</file>

<file path=ppt/comments/modernComment_10E_C162FA73.xml><?xml version="1.0" encoding="utf-8"?>
<p188:cmLst xmlns:a="http://schemas.openxmlformats.org/drawingml/2006/main" xmlns:r="http://schemas.openxmlformats.org/officeDocument/2006/relationships" xmlns:p188="http://schemas.microsoft.com/office/powerpoint/2018/8/main">
  <p188:cm id="{A2F12333-21D6-4CBA-8643-55F9A2FF61D1}" authorId="{22D9FC61-C227-7728-744E-89CF3F7D857B}" created="2025-10-17T19:21:41.939">
    <pc:sldMkLst xmlns:pc="http://schemas.microsoft.com/office/powerpoint/2013/main/command">
      <pc:docMk/>
      <pc:sldMk cId="3244489331" sldId="270"/>
    </pc:sldMkLst>
    <p188:txBody>
      <a:bodyPr/>
      <a:lstStyle/>
      <a:p>
        <a:r>
          <a:rPr lang="en-US"/>
          <a:t>I think you may be able to eliminate this slide. </a:t>
        </a:r>
      </a:p>
    </p188:txBody>
  </p188:cm>
</p188:cmLst>
</file>

<file path=ppt/comments/modernComment_110_823DCE04.xml><?xml version="1.0" encoding="utf-8"?>
<p188:cmLst xmlns:a="http://schemas.openxmlformats.org/drawingml/2006/main" xmlns:r="http://schemas.openxmlformats.org/officeDocument/2006/relationships" xmlns:p188="http://schemas.microsoft.com/office/powerpoint/2018/8/main">
  <p188:cm id="{C4CB1EAE-32B0-4296-B45D-9D10DC08CEFC}" authorId="{22D9FC61-C227-7728-744E-89CF3F7D857B}" created="2025-10-17T19:23:31.470">
    <ac:deMkLst xmlns:ac="http://schemas.microsoft.com/office/drawing/2013/main/command">
      <pc:docMk xmlns:pc="http://schemas.microsoft.com/office/powerpoint/2013/main/command"/>
      <pc:sldMk xmlns:pc="http://schemas.microsoft.com/office/powerpoint/2013/main/command" cId="2185088516" sldId="272"/>
      <ac:graphicFrameMk id="5" creationId="{65FC57E1-137C-8566-6713-3E34C976695A}"/>
    </ac:deMkLst>
    <p188:txBody>
      <a:bodyPr/>
      <a:lstStyle/>
      <a:p>
        <a:r>
          <a:rPr lang="en-US"/>
          <a:t>Is this from the combined sample of all rounds? Can we add something on: 
- % who have 1+ child
- SES (if you combined the rounds this might be hard since we shifted to using the MPI in the latter rounds)</a:t>
        </a:r>
      </a:p>
    </p188:txBody>
  </p188:cm>
</p188:cmLst>
</file>

<file path=ppt/comments/modernComment_111_D6EECAEE.xml><?xml version="1.0" encoding="utf-8"?>
<p188:cmLst xmlns:a="http://schemas.openxmlformats.org/drawingml/2006/main" xmlns:r="http://schemas.openxmlformats.org/officeDocument/2006/relationships" xmlns:p188="http://schemas.microsoft.com/office/powerpoint/2018/8/main">
  <p188:cm id="{F2E08052-BF73-4571-AA7C-6333BBBD3920}" authorId="{22D9FC61-C227-7728-744E-89CF3F7D857B}" created="2025-10-17T19:25:00.522">
    <ac:txMkLst xmlns:ac="http://schemas.microsoft.com/office/drawing/2013/main/command">
      <pc:docMk xmlns:pc="http://schemas.microsoft.com/office/powerpoint/2013/main/command"/>
      <pc:sldMk xmlns:pc="http://schemas.microsoft.com/office/powerpoint/2013/main/command" cId="3605973742" sldId="273"/>
      <ac:spMk id="14" creationId="{FE88F88F-D14B-5B7E-16BF-62075DAE5449}"/>
      <ac:txMk cp="12" len="46">
        <ac:context len="353" hash="1811781996"/>
      </ac:txMk>
    </ac:txMkLst>
    <p188:pos x="7609114" y="1436914"/>
    <p188:txBody>
      <a:bodyPr/>
      <a:lstStyle/>
      <a:p>
        <a:r>
          <a:rPr lang="en-US"/>
          <a:t>84% of those not using a method prior to the visit? Or 84% of all clients including continuing users.</a:t>
        </a:r>
      </a:p>
    </p188:txBody>
  </p188:cm>
  <p188:cm id="{3AB56182-845F-4884-899A-C3D70E6AD0DA}" authorId="{22D9FC61-C227-7728-744E-89CF3F7D857B}" created="2025-10-17T19:26:06.882">
    <ac:txMkLst xmlns:ac="http://schemas.microsoft.com/office/drawing/2013/main/command">
      <pc:docMk xmlns:pc="http://schemas.microsoft.com/office/powerpoint/2013/main/command"/>
      <pc:sldMk xmlns:pc="http://schemas.microsoft.com/office/powerpoint/2013/main/command" cId="3605973742" sldId="273"/>
      <ac:spMk id="14" creationId="{FE88F88F-D14B-5B7E-16BF-62075DAE5449}"/>
      <ac:txMk cp="140" len="53">
        <ac:context len="353" hash="1811781996"/>
      </ac:txMk>
    </ac:txMkLst>
    <p188:pos x="8784771" y="4071257"/>
    <p188:txBody>
      <a:bodyPr/>
      <a:lstStyle/>
      <a:p>
        <a:r>
          <a:rPr lang="en-US"/>
          <a:t>Prior to the visit correct?</a:t>
        </a:r>
      </a:p>
    </p188:txBody>
  </p188:cm>
  <p188:cm id="{B05C5975-5DA4-4413-AD53-0D884B286E24}" authorId="{22D9FC61-C227-7728-744E-89CF3F7D857B}" created="2025-10-17T19:27:56.841">
    <ac:deMkLst xmlns:ac="http://schemas.microsoft.com/office/drawing/2013/main/command">
      <pc:docMk xmlns:pc="http://schemas.microsoft.com/office/powerpoint/2013/main/command"/>
      <pc:sldMk xmlns:pc="http://schemas.microsoft.com/office/powerpoint/2013/main/command" cId="3605973742" sldId="273"/>
      <ac:graphicFrameMk id="26" creationId="{D83AC79E-6696-56BF-F2F9-2585C7A75A81}"/>
    </ac:deMkLst>
    <p188:txBody>
      <a:bodyPr/>
      <a:lstStyle/>
      <a:p>
        <a:r>
          <a:rPr lang="en-US"/>
          <a:t>Some suggested edits on the graph: 
- Revise the first label to be more specific, e.g. ‘Intend to use contraception for X period’
- Revise second label to ‘made decision to adopt contraceptive method independently’ (though this seems like it is both independently and jointly combined right?)
- Revise third label to ‘initiated discussion about contraceptive use with partner prior to visit’
- Revise last label to ‘was already using a method at the time of visit’</a:t>
        </a:r>
      </a:p>
    </p188:txBody>
  </p188:cm>
  <p188:cm id="{3DC50D52-3085-4E02-9420-9644A6FB4202}" authorId="{22D9FC61-C227-7728-744E-89CF3F7D857B}" created="2025-10-17T19:28:31.826">
    <ac:txMkLst xmlns:ac="http://schemas.microsoft.com/office/drawing/2013/main/command">
      <pc:docMk xmlns:pc="http://schemas.microsoft.com/office/powerpoint/2013/main/command"/>
      <pc:sldMk xmlns:pc="http://schemas.microsoft.com/office/powerpoint/2013/main/command" cId="3605973742" sldId="273"/>
      <ac:spMk id="14" creationId="{FE88F88F-D14B-5B7E-16BF-62075DAE5449}"/>
      <ac:txMk cp="277" len="18">
        <ac:context len="353" hash="1811781996"/>
      </ac:txMk>
    </ac:txMkLst>
    <p188:pos x="5257800" y="7554686"/>
    <p188:txBody>
      <a:bodyPr/>
      <a:lstStyle/>
      <a:p>
        <a:r>
          <a:rPr lang="en-US"/>
          <a:t>This needs further description - is it 95% felt that they had the information they needed to make the best decision about their contraceptive use?</a:t>
        </a:r>
      </a:p>
    </p188:txBody>
  </p188:cm>
  <p188:cm id="{F452CC87-3EAE-4AE6-A00D-DFDF0B353FE6}" authorId="{22D9FC61-C227-7728-744E-89CF3F7D857B}" created="2025-10-17T19:28:38.249">
    <ac:txMkLst xmlns:ac="http://schemas.microsoft.com/office/drawing/2013/main/command">
      <pc:docMk xmlns:pc="http://schemas.microsoft.com/office/powerpoint/2013/main/command"/>
      <pc:sldMk xmlns:pc="http://schemas.microsoft.com/office/powerpoint/2013/main/command" cId="3605973742" sldId="273"/>
      <ac:spMk id="14" creationId="{FE88F88F-D14B-5B7E-16BF-62075DAE5449}"/>
      <ac:txMk cp="339" len="13">
        <ac:context len="353" hash="1811781996"/>
      </ac:txMk>
    </ac:txMkLst>
    <p188:pos x="7413171" y="9056914"/>
    <p188:txBody>
      <a:bodyPr/>
      <a:lstStyle/>
      <a:p>
        <a:r>
          <a:rPr lang="en-US"/>
          <a:t>For what period?</a:t>
        </a:r>
      </a:p>
    </p188:txBody>
  </p188:cm>
</p188:cmLst>
</file>

<file path=ppt/comments/modernComment_114_5DBD3D0D.xml><?xml version="1.0" encoding="utf-8"?>
<p188:cmLst xmlns:a="http://schemas.openxmlformats.org/drawingml/2006/main" xmlns:r="http://schemas.openxmlformats.org/officeDocument/2006/relationships" xmlns:p188="http://schemas.microsoft.com/office/powerpoint/2018/8/main">
  <p188:cm id="{0474F0FE-3772-433E-BAEF-03E5D2BFA202}" authorId="{22D9FC61-C227-7728-744E-89CF3F7D857B}" created="2025-10-17T19:31:37.914">
    <ac:deMkLst xmlns:ac="http://schemas.microsoft.com/office/drawing/2013/main/command">
      <pc:docMk xmlns:pc="http://schemas.microsoft.com/office/powerpoint/2013/main/command"/>
      <pc:sldMk xmlns:pc="http://schemas.microsoft.com/office/powerpoint/2013/main/command" cId="1572683021" sldId="276"/>
      <ac:spMk id="11" creationId="{B19F42E7-5E0B-730F-3545-91676403203C}"/>
    </ac:deMkLst>
    <p188:replyLst>
      <p188:reply id="{86F37D1F-B094-49FF-9E61-3844F183A8D1}" authorId="{22D9FC61-C227-7728-744E-89CF3F7D857B}" created="2025-10-17T19:31:54.293">
        <p188:txBody>
          <a:bodyPr/>
          <a:lstStyle/>
          <a:p>
            <a:r>
              <a:rPr lang="en-US"/>
              <a:t>Also listing the questions themselves in a box at the bottom might help. </a:t>
            </a:r>
          </a:p>
        </p188:txBody>
      </p188:reply>
    </p188:replyLst>
    <p188:txBody>
      <a:bodyPr/>
      <a:lstStyle/>
      <a:p>
        <a:r>
          <a:rPr lang="en-US"/>
          <a:t>Maybe drawing out some clear delineation of what the MII+ measures and what it has been shown to predict would be helpful? E.g. indicating that MII+ is a series of four question that measure the quality of counseling and evidence shows higher scores on the MII+ equate to greater client preparedness to handle side effects which in tern supports continuation and method switching.</a:t>
        </a:r>
      </a:p>
    </p188:txBody>
  </p188:cm>
</p188:cmLst>
</file>

<file path=ppt/comments/modernComment_116_4D9A456A.xml><?xml version="1.0" encoding="utf-8"?>
<p188:cmLst xmlns:a="http://schemas.openxmlformats.org/drawingml/2006/main" xmlns:r="http://schemas.openxmlformats.org/officeDocument/2006/relationships" xmlns:p188="http://schemas.microsoft.com/office/powerpoint/2018/8/main">
  <p188:cm id="{E13C3A7C-DCBF-48EE-B65E-2F8570FDA7D3}" authorId="{22D9FC61-C227-7728-744E-89CF3F7D857B}" created="2025-10-17T19:42:37.923">
    <pc:sldMkLst xmlns:pc="http://schemas.microsoft.com/office/powerpoint/2013/main/command">
      <pc:docMk/>
      <pc:sldMk cId="1301955946" sldId="278"/>
    </pc:sldMkLst>
    <p188:txBody>
      <a:bodyPr/>
      <a:lstStyle/>
      <a:p>
        <a:r>
          <a:rPr lang="en-US"/>
          <a:t>I think you could remove this one and speak to these points in the slide before. </a:t>
        </a:r>
      </a:p>
    </p188:txBody>
  </p188:cm>
</p188:cmLst>
</file>

<file path=ppt/comments/modernComment_1BF_B546E2A9.xml><?xml version="1.0" encoding="utf-8"?>
<p188:cmLst xmlns:a="http://schemas.openxmlformats.org/drawingml/2006/main" xmlns:r="http://schemas.openxmlformats.org/officeDocument/2006/relationships" xmlns:p188="http://schemas.microsoft.com/office/powerpoint/2018/8/main">
  <p188:cm id="{FCD5B0AE-C12F-4638-8394-12D920113BA8}" authorId="{22D9FC61-C227-7728-744E-89CF3F7D857B}" created="2025-10-17T18:51:37.639">
    <ac:deMkLst xmlns:ac="http://schemas.microsoft.com/office/drawing/2013/main/command">
      <pc:docMk xmlns:pc="http://schemas.microsoft.com/office/powerpoint/2013/main/command"/>
      <pc:sldMk xmlns:pc="http://schemas.microsoft.com/office/powerpoint/2013/main/command" cId="3041321641" sldId="447"/>
      <ac:graphicFrameMk id="4" creationId="{F73CDF9F-713D-AB6B-B4D5-BD1E5544092B}"/>
    </ac:deMkLst>
    <p188:txBody>
      <a:bodyPr/>
      <a:lstStyle/>
      <a:p>
        <a:r>
          <a:rPr lang="en-US"/>
          <a:t>Think you could add one statistic here under the first point on prevalence of early marriage.</a:t>
        </a:r>
      </a:p>
    </p188:txBody>
  </p188:cm>
</p188:cmLst>
</file>

<file path=ppt/comments/modernComment_1D7_27B2E848.xml><?xml version="1.0" encoding="utf-8"?>
<p188:cmLst xmlns:a="http://schemas.openxmlformats.org/drawingml/2006/main" xmlns:r="http://schemas.openxmlformats.org/officeDocument/2006/relationships" xmlns:p188="http://schemas.microsoft.com/office/powerpoint/2018/8/main">
  <p188:cm id="{AF326F06-6EEC-4737-A7F1-3421D4B49C6B}" authorId="{22D9FC61-C227-7728-744E-89CF3F7D857B}" created="2025-10-17T19:05:12.648">
    <ac:deMkLst xmlns:ac="http://schemas.microsoft.com/office/drawing/2013/main/command">
      <pc:docMk xmlns:pc="http://schemas.microsoft.com/office/powerpoint/2013/main/command"/>
      <pc:sldMk xmlns:pc="http://schemas.microsoft.com/office/powerpoint/2013/main/command" cId="666036296" sldId="471"/>
      <ac:spMk id="10" creationId="{01455B81-A6A8-0EF1-7D73-9FB8BE038E32}"/>
    </ac:deMkLst>
    <p188:txBody>
      <a:bodyPr/>
      <a:lstStyle/>
      <a:p>
        <a:r>
          <a:rPr lang="en-US"/>
          <a:t>Maybe this box can be instead about ‘user-centered’ counseling. Then you can say that Smart Start relies on a counseling tool which can be implemented in multiple settings (with an arrow then pointing to the image showing the 1:1, with couples, etc.) and that the counseling tool then transitions into contraceptive counseling which is user-led and based on client preferences. </a:t>
        </a:r>
      </a:p>
    </p188:txBody>
  </p188:cm>
</p188:cmLst>
</file>

<file path=ppt/comments/modernComment_1D8_3EF344D1.xml><?xml version="1.0" encoding="utf-8"?>
<p188:cmLst xmlns:a="http://schemas.openxmlformats.org/drawingml/2006/main" xmlns:r="http://schemas.openxmlformats.org/officeDocument/2006/relationships" xmlns:p188="http://schemas.microsoft.com/office/powerpoint/2018/8/main">
  <p188:cm id="{C1106530-2301-45DB-AADA-87A9C8297B8C}" authorId="{22D9FC61-C227-7728-744E-89CF3F7D857B}" created="2025-10-17T19:10:22.642">
    <ac:deMkLst xmlns:ac="http://schemas.microsoft.com/office/drawing/2013/main/command">
      <pc:docMk xmlns:pc="http://schemas.microsoft.com/office/powerpoint/2013/main/command"/>
      <pc:sldMk xmlns:pc="http://schemas.microsoft.com/office/powerpoint/2013/main/command" cId="1056130257" sldId="472"/>
      <ac:graphicFrameMk id="6" creationId="{63677FBE-58E6-1635-0B1F-45DCCCFD254F}"/>
    </ac:deMkLst>
    <p188:txBody>
      <a:bodyPr/>
      <a:lstStyle/>
      <a:p>
        <a:r>
          <a:rPr lang="en-US"/>
          <a:t>I would delete this slide, I think it’s information you can present the headlines for in the intervention overview. </a:t>
        </a:r>
      </a:p>
    </p188:txBody>
  </p188:cm>
</p188:cmLst>
</file>

<file path=ppt/comments/modernComment_1D9_853C6CFD.xml><?xml version="1.0" encoding="utf-8"?>
<p188:cmLst xmlns:a="http://schemas.openxmlformats.org/drawingml/2006/main" xmlns:r="http://schemas.openxmlformats.org/officeDocument/2006/relationships" xmlns:p188="http://schemas.microsoft.com/office/powerpoint/2018/8/main">
  <p188:cm id="{AE0878B2-C7DB-44F1-B64F-0E84A456E01A}" authorId="{22D9FC61-C227-7728-744E-89CF3F7D857B}" created="2025-10-17T19:15:13.738">
    <ac:deMkLst xmlns:ac="http://schemas.microsoft.com/office/drawing/2013/main/command">
      <pc:docMk xmlns:pc="http://schemas.microsoft.com/office/powerpoint/2013/main/command"/>
      <pc:sldMk xmlns:pc="http://schemas.microsoft.com/office/powerpoint/2013/main/command" cId="2235329789" sldId="473"/>
      <ac:spMk id="6" creationId="{35563B8F-5B3A-EC88-7A0D-1B0F54372221}"/>
    </ac:deMkLst>
    <p188:txBody>
      <a:bodyPr/>
      <a:lstStyle/>
      <a:p>
        <a:r>
          <a:rPr lang="en-US"/>
          <a:t>So I haven’t transferred over the slide titled ‘Objective of CEIs’ because the content on that slide actually felt like it was stating the results more than the objectives. I think instead maybe you can just have a list here of what the CEIs were intended to explore. I’ve included some suggestions but please add.</a:t>
        </a:r>
      </a:p>
    </p188:txBody>
  </p188:cm>
</p188:cmLst>
</file>

<file path=ppt/comments/modernComment_1DB_257BBA38.xml><?xml version="1.0" encoding="utf-8"?>
<p188:cmLst xmlns:a="http://schemas.openxmlformats.org/drawingml/2006/main" xmlns:r="http://schemas.openxmlformats.org/officeDocument/2006/relationships" xmlns:p188="http://schemas.microsoft.com/office/powerpoint/2018/8/main">
  <p188:cm id="{5A5389DC-5FCC-4352-8FD1-67574B58780B}" authorId="{22D9FC61-C227-7728-744E-89CF3F7D857B}" created="2025-10-17T19:51:19.210">
    <pc:sldMkLst xmlns:pc="http://schemas.microsoft.com/office/powerpoint/2013/main/command">
      <pc:docMk/>
      <pc:sldMk cId="628865592" sldId="475"/>
    </pc:sldMkLst>
    <p188:txBody>
      <a:bodyPr/>
      <a:lstStyle/>
      <a:p>
        <a:r>
          <a:rPr lang="en-US"/>
          <a:t>Coming back to this section I think you can streamline to two slides using what is currently slide 13 and slide 15 as the basis for the content and then build into those two slides. I’m not sure you will have time for more than two lessons learned slides. </a:t>
        </a:r>
      </a:p>
    </p188:txBody>
  </p188:cm>
</p188:cmLst>
</file>

<file path=ppt/comments/modernComment_1DC_81E2781F.xml><?xml version="1.0" encoding="utf-8"?>
<p188:cmLst xmlns:a="http://schemas.openxmlformats.org/drawingml/2006/main" xmlns:r="http://schemas.openxmlformats.org/officeDocument/2006/relationships" xmlns:p188="http://schemas.microsoft.com/office/powerpoint/2018/8/main">
  <p188:cm id="{A9400182-7603-4D95-8B5D-15452754804C}" authorId="{22D9FC61-C227-7728-744E-89CF3F7D857B}" created="2025-10-17T19:36:35.372">
    <ac:deMkLst xmlns:ac="http://schemas.microsoft.com/office/drawing/2013/main/command">
      <pc:docMk xmlns:pc="http://schemas.microsoft.com/office/powerpoint/2013/main/command"/>
      <pc:sldMk xmlns:pc="http://schemas.microsoft.com/office/powerpoint/2013/main/command" cId="2179102751" sldId="476"/>
      <ac:graphicFrameMk id="5" creationId="{989F0861-895B-393B-0FF9-5ADD216681FB}"/>
    </ac:deMkLst>
    <p188:txBody>
      <a:bodyPr/>
      <a:lstStyle/>
      <a:p>
        <a:r>
          <a:rPr lang="en-US"/>
          <a:t>This one and the autonomy / empower one seem duplicative so maybe could combine them?</a:t>
        </a:r>
      </a:p>
    </p188:txBody>
  </p188:cm>
  <p188:cm id="{92D833CB-5CAB-4813-A4C1-33091908A4A9}" authorId="{22D9FC61-C227-7728-744E-89CF3F7D857B}" created="2025-10-17T19:37:08.967">
    <ac:deMkLst xmlns:ac="http://schemas.microsoft.com/office/drawing/2013/main/command">
      <pc:docMk xmlns:pc="http://schemas.microsoft.com/office/powerpoint/2013/main/command"/>
      <pc:sldMk xmlns:pc="http://schemas.microsoft.com/office/powerpoint/2013/main/command" cId="2179102751" sldId="476"/>
      <ac:graphicFrameMk id="5" creationId="{989F0861-895B-393B-0FF9-5ADD216681FB}"/>
    </ac:deMkLst>
    <p188:txBody>
      <a:bodyPr/>
      <a:lstStyle/>
      <a:p>
        <a:r>
          <a:rPr lang="en-US"/>
          <a:t>Similarly this one feels like it could be combined with the informed choices bullet and expand to say that high percentages demonstrate understanding of their contraceptive options, promoting informed choice, and leading to higher uptake. </a:t>
        </a:r>
      </a:p>
    </p188:txBody>
  </p188:cm>
  <p188:cm id="{AD8E5DE7-86A7-43FC-B262-53D2D9C5D1BD}" authorId="{22D9FC61-C227-7728-744E-89CF3F7D857B}" created="2025-10-17T19:37:38.817">
    <ac:deMkLst xmlns:ac="http://schemas.microsoft.com/office/drawing/2013/main/command">
      <pc:docMk xmlns:pc="http://schemas.microsoft.com/office/powerpoint/2013/main/command"/>
      <pc:sldMk xmlns:pc="http://schemas.microsoft.com/office/powerpoint/2013/main/command" cId="2179102751" sldId="476"/>
      <ac:graphicFrameMk id="5" creationId="{989F0861-895B-393B-0FF9-5ADD216681FB}"/>
    </ac:deMkLst>
    <p188:txBody>
      <a:bodyPr/>
      <a:lstStyle/>
      <a:p>
        <a:r>
          <a:rPr lang="en-US"/>
          <a:t>Could add on this one, high intent + quality counseling means greater likelihood of continuation while still in need. </a:t>
        </a:r>
      </a:p>
    </p188:txBody>
  </p188:cm>
</p188:cmLst>
</file>

<file path=ppt/diagrams/_rels/data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svg"/><Relationship Id="rId1" Type="http://schemas.openxmlformats.org/officeDocument/2006/relationships/image" Target="../media/image18.svg"/><Relationship Id="rId6" Type="http://schemas.openxmlformats.org/officeDocument/2006/relationships/image" Target="../media/image23.svg"/><Relationship Id="rId5" Type="http://schemas.openxmlformats.org/officeDocument/2006/relationships/image" Target="../media/image22.svg"/><Relationship Id="rId4" Type="http://schemas.openxmlformats.org/officeDocument/2006/relationships/image" Target="../media/image21.svg"/></Relationships>
</file>

<file path=ppt/diagrams/_rels/drawing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svg"/><Relationship Id="rId1" Type="http://schemas.openxmlformats.org/officeDocument/2006/relationships/image" Target="../media/image18.svg"/><Relationship Id="rId6" Type="http://schemas.openxmlformats.org/officeDocument/2006/relationships/image" Target="../media/image23.svg"/><Relationship Id="rId5" Type="http://schemas.openxmlformats.org/officeDocument/2006/relationships/image" Target="../media/image22.sv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0A6155-8893-45CE-99C1-8983A258D56B}"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974F4A09-84A5-4A41-86FD-553F6D222898}">
      <dgm:prSet custT="1"/>
      <dgm:spPr>
        <a:solidFill>
          <a:schemeClr val="accent4"/>
        </a:solidFill>
      </dgm:spPr>
      <dgm:t>
        <a:bodyPr/>
        <a:lstStyle/>
        <a:p>
          <a:r>
            <a:rPr lang="en-GB" sz="3600" b="1" dirty="0"/>
            <a:t>Prevalence of early marriage</a:t>
          </a:r>
          <a:endParaRPr lang="en-US" sz="3600" b="1" dirty="0"/>
        </a:p>
      </dgm:t>
    </dgm:pt>
    <dgm:pt modelId="{EC7E055D-38B9-490E-AAC9-C4EC993D9D23}" type="parTrans" cxnId="{35F801C5-AD84-4F69-9B9B-18B997C55D7C}">
      <dgm:prSet/>
      <dgm:spPr/>
      <dgm:t>
        <a:bodyPr/>
        <a:lstStyle/>
        <a:p>
          <a:endParaRPr lang="en-US" sz="2800"/>
        </a:p>
      </dgm:t>
    </dgm:pt>
    <dgm:pt modelId="{97FB43B8-63DB-499D-88F3-5D33A74FA127}" type="sibTrans" cxnId="{35F801C5-AD84-4F69-9B9B-18B997C55D7C}">
      <dgm:prSet/>
      <dgm:spPr/>
      <dgm:t>
        <a:bodyPr/>
        <a:lstStyle/>
        <a:p>
          <a:endParaRPr lang="en-US" sz="2800"/>
        </a:p>
      </dgm:t>
    </dgm:pt>
    <dgm:pt modelId="{49631032-B661-406F-B6AD-DBC5F3BD5197}">
      <dgm:prSet custT="1"/>
      <dgm:spPr/>
      <dgm:t>
        <a:bodyPr/>
        <a:lstStyle/>
        <a:p>
          <a:r>
            <a:rPr lang="en-GB" sz="3600" b="1"/>
            <a:t>Impact of early marriage </a:t>
          </a:r>
          <a:endParaRPr lang="en-US" sz="3600"/>
        </a:p>
      </dgm:t>
    </dgm:pt>
    <dgm:pt modelId="{BB127A94-78C5-46CD-B795-7EF1CEEFB4F7}" type="parTrans" cxnId="{F0A24976-651C-43CD-85C7-4365F99E8A35}">
      <dgm:prSet/>
      <dgm:spPr/>
      <dgm:t>
        <a:bodyPr/>
        <a:lstStyle/>
        <a:p>
          <a:endParaRPr lang="en-US" sz="2800"/>
        </a:p>
      </dgm:t>
    </dgm:pt>
    <dgm:pt modelId="{4CA09591-2780-48E8-9543-95BEC847C6FC}" type="sibTrans" cxnId="{F0A24976-651C-43CD-85C7-4365F99E8A35}">
      <dgm:prSet/>
      <dgm:spPr/>
      <dgm:t>
        <a:bodyPr/>
        <a:lstStyle/>
        <a:p>
          <a:endParaRPr lang="en-US" sz="2800"/>
        </a:p>
      </dgm:t>
    </dgm:pt>
    <dgm:pt modelId="{02A0EFAB-10C5-4D47-A77D-CBB409068258}">
      <dgm:prSet custT="1"/>
      <dgm:spPr/>
      <dgm:t>
        <a:bodyPr/>
        <a:lstStyle/>
        <a:p>
          <a:r>
            <a:rPr lang="en-GB" sz="3200" b="1" kern="1200" dirty="0">
              <a:latin typeface="+mn-lt"/>
            </a:rPr>
            <a:t>School dropout: </a:t>
          </a:r>
          <a:r>
            <a:rPr lang="en-GB" sz="3200" kern="1200" dirty="0">
              <a:latin typeface="+mn-lt"/>
            </a:rPr>
            <a:t>Many girls experience school dropout due to early pregnancies </a:t>
          </a:r>
          <a:endParaRPr lang="en-US" sz="3200" kern="1200" dirty="0">
            <a:latin typeface="+mn-lt"/>
          </a:endParaRPr>
        </a:p>
      </dgm:t>
    </dgm:pt>
    <dgm:pt modelId="{FB076997-E0D7-4D90-A37A-C8FC54B1A378}" type="parTrans" cxnId="{078A1232-F34F-4BA7-88BE-4A1AC88387D8}">
      <dgm:prSet/>
      <dgm:spPr/>
      <dgm:t>
        <a:bodyPr/>
        <a:lstStyle/>
        <a:p>
          <a:endParaRPr lang="en-US" sz="2800"/>
        </a:p>
      </dgm:t>
    </dgm:pt>
    <dgm:pt modelId="{D7E0A6EC-4E1A-4B39-AD06-84AA18155566}" type="sibTrans" cxnId="{078A1232-F34F-4BA7-88BE-4A1AC88387D8}">
      <dgm:prSet/>
      <dgm:spPr/>
      <dgm:t>
        <a:bodyPr/>
        <a:lstStyle/>
        <a:p>
          <a:endParaRPr lang="en-US" sz="2800"/>
        </a:p>
      </dgm:t>
    </dgm:pt>
    <dgm:pt modelId="{F81EFF74-A825-4FA7-BB86-F6839141DC20}">
      <dgm:prSet custT="1"/>
      <dgm:spPr/>
      <dgm:t>
        <a:bodyPr/>
        <a:lstStyle/>
        <a:p>
          <a:r>
            <a:rPr lang="en-GB" sz="3200" b="1" kern="1200" dirty="0">
              <a:solidFill>
                <a:prstClr val="black">
                  <a:hueOff val="0"/>
                  <a:satOff val="0"/>
                  <a:lumOff val="0"/>
                  <a:alphaOff val="0"/>
                </a:prstClr>
              </a:solidFill>
              <a:latin typeface="+mn-lt"/>
              <a:ea typeface="+mn-ea"/>
              <a:cs typeface="+mn-cs"/>
            </a:rPr>
            <a:t>Health risk : </a:t>
          </a:r>
          <a:r>
            <a:rPr lang="en-GB" sz="3200" kern="1200" dirty="0">
              <a:latin typeface="+mn-lt"/>
            </a:rPr>
            <a:t>Early marriage contributes to significant health risks  due to  unintended pregnancies.</a:t>
          </a:r>
          <a:endParaRPr lang="en-US" sz="3200" kern="1200" dirty="0">
            <a:latin typeface="+mn-lt"/>
          </a:endParaRPr>
        </a:p>
      </dgm:t>
    </dgm:pt>
    <dgm:pt modelId="{F389482A-52DA-4E38-A5DF-44831B55A274}" type="parTrans" cxnId="{B74992B3-0CF7-4F69-A2A6-464E26D2908C}">
      <dgm:prSet/>
      <dgm:spPr/>
      <dgm:t>
        <a:bodyPr/>
        <a:lstStyle/>
        <a:p>
          <a:endParaRPr lang="en-US" sz="2800"/>
        </a:p>
      </dgm:t>
    </dgm:pt>
    <dgm:pt modelId="{D4A705A7-DEE6-46AD-8269-F30EC4827838}" type="sibTrans" cxnId="{B74992B3-0CF7-4F69-A2A6-464E26D2908C}">
      <dgm:prSet/>
      <dgm:spPr/>
      <dgm:t>
        <a:bodyPr/>
        <a:lstStyle/>
        <a:p>
          <a:endParaRPr lang="en-US" sz="2800"/>
        </a:p>
      </dgm:t>
    </dgm:pt>
    <dgm:pt modelId="{C1C82339-1BC5-4833-B530-E66A136EC338}">
      <dgm:prSet custT="1"/>
      <dgm:spPr/>
      <dgm:t>
        <a:bodyPr/>
        <a:lstStyle/>
        <a:p>
          <a:r>
            <a:rPr lang="en-GB" sz="3200" b="1" kern="1200" dirty="0">
              <a:solidFill>
                <a:prstClr val="black">
                  <a:hueOff val="0"/>
                  <a:satOff val="0"/>
                  <a:lumOff val="0"/>
                  <a:alphaOff val="0"/>
                </a:prstClr>
              </a:solidFill>
              <a:latin typeface="+mn-lt"/>
              <a:ea typeface="+mn-ea"/>
              <a:cs typeface="+mn-cs"/>
            </a:rPr>
            <a:t>Economic opportunity: </a:t>
          </a:r>
          <a:r>
            <a:rPr lang="en-GB" sz="3200" kern="1200" dirty="0">
              <a:latin typeface="+mn-lt"/>
            </a:rPr>
            <a:t>Limited education reduces economic opportunities for married adolescent girls. </a:t>
          </a:r>
          <a:endParaRPr lang="en-US" sz="3200" kern="1200" dirty="0">
            <a:latin typeface="+mn-lt"/>
          </a:endParaRPr>
        </a:p>
      </dgm:t>
    </dgm:pt>
    <dgm:pt modelId="{4A1EAFFB-0BE7-47E4-8A67-C5B608189E14}" type="parTrans" cxnId="{909A7BA6-5603-4E8C-8B75-5EFF1F308618}">
      <dgm:prSet/>
      <dgm:spPr/>
      <dgm:t>
        <a:bodyPr/>
        <a:lstStyle/>
        <a:p>
          <a:endParaRPr lang="en-US" sz="2800"/>
        </a:p>
      </dgm:t>
    </dgm:pt>
    <dgm:pt modelId="{B04253F6-F176-476B-8E8B-B0CE87FF627C}" type="sibTrans" cxnId="{909A7BA6-5603-4E8C-8B75-5EFF1F308618}">
      <dgm:prSet/>
      <dgm:spPr/>
      <dgm:t>
        <a:bodyPr/>
        <a:lstStyle/>
        <a:p>
          <a:endParaRPr lang="en-US" sz="2800"/>
        </a:p>
      </dgm:t>
    </dgm:pt>
    <dgm:pt modelId="{2C7A1D0E-CC7E-4235-A9FB-255CDE025F4E}">
      <dgm:prSet custT="1"/>
      <dgm:spPr/>
      <dgm:t>
        <a:bodyPr/>
        <a:lstStyle/>
        <a:p>
          <a:r>
            <a:rPr lang="en-GB" sz="3200" kern="1200" dirty="0">
              <a:latin typeface="+mn-lt"/>
            </a:rPr>
            <a:t>High unmet contraceptive needs lead to repeated pregnancy  </a:t>
          </a:r>
          <a:endParaRPr lang="en-US" sz="3200" kern="1200" dirty="0">
            <a:latin typeface="+mn-lt"/>
          </a:endParaRPr>
        </a:p>
      </dgm:t>
    </dgm:pt>
    <dgm:pt modelId="{81B5AC91-2B7F-4EC4-BCA0-AF6990292378}" type="parTrans" cxnId="{332C83E9-AE8F-4935-92B3-11327768F63C}">
      <dgm:prSet/>
      <dgm:spPr/>
      <dgm:t>
        <a:bodyPr/>
        <a:lstStyle/>
        <a:p>
          <a:endParaRPr lang="en-US" sz="2800"/>
        </a:p>
      </dgm:t>
    </dgm:pt>
    <dgm:pt modelId="{452A6718-FABA-4B7E-A649-D4423CE75417}" type="sibTrans" cxnId="{332C83E9-AE8F-4935-92B3-11327768F63C}">
      <dgm:prSet/>
      <dgm:spPr/>
      <dgm:t>
        <a:bodyPr/>
        <a:lstStyle/>
        <a:p>
          <a:endParaRPr lang="en-US" sz="2800"/>
        </a:p>
      </dgm:t>
    </dgm:pt>
    <dgm:pt modelId="{A65C79AD-E71C-4BC2-AD80-B0891D1D37E2}">
      <dgm:prSet custT="1"/>
      <dgm:spPr/>
      <dgm:t>
        <a:bodyPr/>
        <a:lstStyle/>
        <a:p>
          <a:r>
            <a:rPr lang="en-GB" sz="3200" kern="1200" dirty="0">
              <a:latin typeface="+mn-lt"/>
            </a:rPr>
            <a:t>Challenges in accessing SRH services hinder informed decision-making for girls.</a:t>
          </a:r>
          <a:endParaRPr lang="en-US" sz="3200" kern="1200" dirty="0">
            <a:latin typeface="+mn-lt"/>
          </a:endParaRPr>
        </a:p>
      </dgm:t>
    </dgm:pt>
    <dgm:pt modelId="{40FEBA36-413B-4C8B-802E-874BEDCE8B79}" type="parTrans" cxnId="{A71BB4D4-61D8-46BE-9DAD-CA80D0E231FB}">
      <dgm:prSet/>
      <dgm:spPr/>
      <dgm:t>
        <a:bodyPr/>
        <a:lstStyle/>
        <a:p>
          <a:endParaRPr lang="en-US" sz="2800"/>
        </a:p>
      </dgm:t>
    </dgm:pt>
    <dgm:pt modelId="{C7B3297C-8965-42D6-876A-4676AB02FBCB}" type="sibTrans" cxnId="{A71BB4D4-61D8-46BE-9DAD-CA80D0E231FB}">
      <dgm:prSet/>
      <dgm:spPr/>
      <dgm:t>
        <a:bodyPr/>
        <a:lstStyle/>
        <a:p>
          <a:endParaRPr lang="en-US" sz="2800"/>
        </a:p>
      </dgm:t>
    </dgm:pt>
    <dgm:pt modelId="{ACF37A90-B17B-49FC-84B0-AC521C0DB6EA}">
      <dgm:prSet custT="1"/>
      <dgm:spPr/>
      <dgm:t>
        <a:bodyPr/>
        <a:lstStyle/>
        <a:p>
          <a:r>
            <a:rPr lang="en-GB" sz="3200" b="1" kern="1200" dirty="0">
              <a:solidFill>
                <a:prstClr val="black">
                  <a:hueOff val="0"/>
                  <a:satOff val="0"/>
                  <a:lumOff val="0"/>
                  <a:alphaOff val="0"/>
                </a:prstClr>
              </a:solidFill>
              <a:latin typeface="+mn-lt"/>
              <a:ea typeface="+mn-ea"/>
              <a:cs typeface="+mn-cs"/>
            </a:rPr>
            <a:t>Access issues:</a:t>
          </a:r>
          <a:endParaRPr lang="en-US" sz="3200" b="1" kern="1200" dirty="0">
            <a:solidFill>
              <a:prstClr val="black">
                <a:hueOff val="0"/>
                <a:satOff val="0"/>
                <a:lumOff val="0"/>
                <a:alphaOff val="0"/>
              </a:prstClr>
            </a:solidFill>
            <a:latin typeface="+mn-lt"/>
            <a:ea typeface="+mn-ea"/>
            <a:cs typeface="+mn-cs"/>
          </a:endParaRPr>
        </a:p>
      </dgm:t>
    </dgm:pt>
    <dgm:pt modelId="{776FC3E4-8A3A-4B26-96FD-BDA6FE375108}" type="sibTrans" cxnId="{6208DA22-4F93-4799-8BD7-C8481B6667BE}">
      <dgm:prSet/>
      <dgm:spPr/>
      <dgm:t>
        <a:bodyPr/>
        <a:lstStyle/>
        <a:p>
          <a:endParaRPr lang="en-US" sz="2800"/>
        </a:p>
      </dgm:t>
    </dgm:pt>
    <dgm:pt modelId="{9BE351D5-C657-412D-BB40-9A31CF72479D}" type="parTrans" cxnId="{6208DA22-4F93-4799-8BD7-C8481B6667BE}">
      <dgm:prSet/>
      <dgm:spPr/>
      <dgm:t>
        <a:bodyPr/>
        <a:lstStyle/>
        <a:p>
          <a:endParaRPr lang="en-US" sz="2800"/>
        </a:p>
      </dgm:t>
    </dgm:pt>
    <dgm:pt modelId="{11260B28-ADAC-444C-88E7-4C64C4503B44}">
      <dgm:prSet custT="1"/>
      <dgm:spPr>
        <a:noFill/>
        <a:ln>
          <a:solidFill>
            <a:schemeClr val="accent4"/>
          </a:solidFill>
        </a:ln>
      </dgm:spPr>
      <dgm:t>
        <a:bodyPr/>
        <a:lstStyle/>
        <a:p>
          <a:r>
            <a:rPr lang="en-US" sz="3200" dirty="0">
              <a:highlight>
                <a:srgbClr val="FFFF00"/>
              </a:highlight>
            </a:rPr>
            <a:t>Add statistic here on how common?</a:t>
          </a:r>
        </a:p>
      </dgm:t>
    </dgm:pt>
    <dgm:pt modelId="{43E29111-15B9-4A10-864A-59556916B85C}" type="parTrans" cxnId="{30C25FBA-E20A-4995-A8DB-59DE326E0C72}">
      <dgm:prSet/>
      <dgm:spPr/>
      <dgm:t>
        <a:bodyPr/>
        <a:lstStyle/>
        <a:p>
          <a:endParaRPr lang="en-US"/>
        </a:p>
      </dgm:t>
    </dgm:pt>
    <dgm:pt modelId="{E17DDEB3-3A48-414E-A1D9-5660C753AF41}" type="sibTrans" cxnId="{30C25FBA-E20A-4995-A8DB-59DE326E0C72}">
      <dgm:prSet/>
      <dgm:spPr/>
      <dgm:t>
        <a:bodyPr/>
        <a:lstStyle/>
        <a:p>
          <a:endParaRPr lang="en-US"/>
        </a:p>
      </dgm:t>
    </dgm:pt>
    <dgm:pt modelId="{A1777246-9CF9-4DAB-ABB1-978D194C4F97}" type="pres">
      <dgm:prSet presAssocID="{460A6155-8893-45CE-99C1-8983A258D56B}" presName="linear" presStyleCnt="0">
        <dgm:presLayoutVars>
          <dgm:dir/>
          <dgm:animLvl val="lvl"/>
          <dgm:resizeHandles val="exact"/>
        </dgm:presLayoutVars>
      </dgm:prSet>
      <dgm:spPr/>
    </dgm:pt>
    <dgm:pt modelId="{CE8BE3A8-4B7E-4CC5-A8D9-38435C91E9F5}" type="pres">
      <dgm:prSet presAssocID="{974F4A09-84A5-4A41-86FD-553F6D222898}" presName="parentLin" presStyleCnt="0"/>
      <dgm:spPr/>
    </dgm:pt>
    <dgm:pt modelId="{2D36674C-D4E1-4A02-9588-C4DA93AF05B9}" type="pres">
      <dgm:prSet presAssocID="{974F4A09-84A5-4A41-86FD-553F6D222898}" presName="parentLeftMargin" presStyleLbl="node1" presStyleIdx="0" presStyleCnt="2"/>
      <dgm:spPr/>
    </dgm:pt>
    <dgm:pt modelId="{473BD565-C331-488C-ADFB-AD3E73EF2E38}" type="pres">
      <dgm:prSet presAssocID="{974F4A09-84A5-4A41-86FD-553F6D222898}" presName="parentText" presStyleLbl="node1" presStyleIdx="0" presStyleCnt="2">
        <dgm:presLayoutVars>
          <dgm:chMax val="0"/>
          <dgm:bulletEnabled val="1"/>
        </dgm:presLayoutVars>
      </dgm:prSet>
      <dgm:spPr/>
    </dgm:pt>
    <dgm:pt modelId="{25A8ED9C-CD82-41DC-A126-14DBD0E37A89}" type="pres">
      <dgm:prSet presAssocID="{974F4A09-84A5-4A41-86FD-553F6D222898}" presName="negativeSpace" presStyleCnt="0"/>
      <dgm:spPr/>
    </dgm:pt>
    <dgm:pt modelId="{6804E838-FE8E-47C5-B555-6BD1C4B8CD68}" type="pres">
      <dgm:prSet presAssocID="{974F4A09-84A5-4A41-86FD-553F6D222898}" presName="childText" presStyleLbl="conFgAcc1" presStyleIdx="0" presStyleCnt="2">
        <dgm:presLayoutVars>
          <dgm:bulletEnabled val="1"/>
        </dgm:presLayoutVars>
      </dgm:prSet>
      <dgm:spPr/>
    </dgm:pt>
    <dgm:pt modelId="{33A47BDC-B392-4165-95B7-4F14D2FDCA85}" type="pres">
      <dgm:prSet presAssocID="{97FB43B8-63DB-499D-88F3-5D33A74FA127}" presName="spaceBetweenRectangles" presStyleCnt="0"/>
      <dgm:spPr/>
    </dgm:pt>
    <dgm:pt modelId="{BB4AE2A0-3FA2-4F8E-9901-CFB88936A243}" type="pres">
      <dgm:prSet presAssocID="{49631032-B661-406F-B6AD-DBC5F3BD5197}" presName="parentLin" presStyleCnt="0"/>
      <dgm:spPr/>
    </dgm:pt>
    <dgm:pt modelId="{4440C6B3-E901-4D68-8E0F-479A418893A6}" type="pres">
      <dgm:prSet presAssocID="{49631032-B661-406F-B6AD-DBC5F3BD5197}" presName="parentLeftMargin" presStyleLbl="node1" presStyleIdx="0" presStyleCnt="2"/>
      <dgm:spPr/>
    </dgm:pt>
    <dgm:pt modelId="{44D82C9C-F1DA-4C3C-9294-15794162EAB2}" type="pres">
      <dgm:prSet presAssocID="{49631032-B661-406F-B6AD-DBC5F3BD5197}" presName="parentText" presStyleLbl="node1" presStyleIdx="1" presStyleCnt="2">
        <dgm:presLayoutVars>
          <dgm:chMax val="0"/>
          <dgm:bulletEnabled val="1"/>
        </dgm:presLayoutVars>
      </dgm:prSet>
      <dgm:spPr/>
    </dgm:pt>
    <dgm:pt modelId="{D9485A43-513E-4A93-B738-CEEB5DDD357B}" type="pres">
      <dgm:prSet presAssocID="{49631032-B661-406F-B6AD-DBC5F3BD5197}" presName="negativeSpace" presStyleCnt="0"/>
      <dgm:spPr/>
    </dgm:pt>
    <dgm:pt modelId="{034C203F-923F-429A-8558-3AA0A648568E}" type="pres">
      <dgm:prSet presAssocID="{49631032-B661-406F-B6AD-DBC5F3BD5197}" presName="childText" presStyleLbl="conFgAcc1" presStyleIdx="1" presStyleCnt="2">
        <dgm:presLayoutVars>
          <dgm:bulletEnabled val="1"/>
        </dgm:presLayoutVars>
      </dgm:prSet>
      <dgm:spPr/>
    </dgm:pt>
  </dgm:ptLst>
  <dgm:cxnLst>
    <dgm:cxn modelId="{6208DA22-4F93-4799-8BD7-C8481B6667BE}" srcId="{49631032-B661-406F-B6AD-DBC5F3BD5197}" destId="{ACF37A90-B17B-49FC-84B0-AC521C0DB6EA}" srcOrd="3" destOrd="0" parTransId="{9BE351D5-C657-412D-BB40-9A31CF72479D}" sibTransId="{776FC3E4-8A3A-4B26-96FD-BDA6FE375108}"/>
    <dgm:cxn modelId="{6E900E24-0D02-4378-88F2-752E4AF067A0}" type="presOf" srcId="{2C7A1D0E-CC7E-4235-A9FB-255CDE025F4E}" destId="{034C203F-923F-429A-8558-3AA0A648568E}" srcOrd="0" destOrd="4" presId="urn:microsoft.com/office/officeart/2005/8/layout/list1"/>
    <dgm:cxn modelId="{078A1232-F34F-4BA7-88BE-4A1AC88387D8}" srcId="{49631032-B661-406F-B6AD-DBC5F3BD5197}" destId="{02A0EFAB-10C5-4D47-A77D-CBB409068258}" srcOrd="0" destOrd="0" parTransId="{FB076997-E0D7-4D90-A37A-C8FC54B1A378}" sibTransId="{D7E0A6EC-4E1A-4B39-AD06-84AA18155566}"/>
    <dgm:cxn modelId="{7F2E4433-A503-41E0-B237-ACE689AEBDEA}" type="presOf" srcId="{C1C82339-1BC5-4833-B530-E66A136EC338}" destId="{034C203F-923F-429A-8558-3AA0A648568E}" srcOrd="0" destOrd="2" presId="urn:microsoft.com/office/officeart/2005/8/layout/list1"/>
    <dgm:cxn modelId="{963AA047-F68C-44EF-9585-B59A98F4147D}" type="presOf" srcId="{49631032-B661-406F-B6AD-DBC5F3BD5197}" destId="{4440C6B3-E901-4D68-8E0F-479A418893A6}" srcOrd="0" destOrd="0" presId="urn:microsoft.com/office/officeart/2005/8/layout/list1"/>
    <dgm:cxn modelId="{54993E50-52CC-4878-9368-2A9EBD5D51AF}" type="presOf" srcId="{974F4A09-84A5-4A41-86FD-553F6D222898}" destId="{2D36674C-D4E1-4A02-9588-C4DA93AF05B9}" srcOrd="0" destOrd="0" presId="urn:microsoft.com/office/officeart/2005/8/layout/list1"/>
    <dgm:cxn modelId="{6CB2A471-9FEA-474D-8F2F-71BEF7D5AF51}" type="presOf" srcId="{460A6155-8893-45CE-99C1-8983A258D56B}" destId="{A1777246-9CF9-4DAB-ABB1-978D194C4F97}" srcOrd="0" destOrd="0" presId="urn:microsoft.com/office/officeart/2005/8/layout/list1"/>
    <dgm:cxn modelId="{F0A24976-651C-43CD-85C7-4365F99E8A35}" srcId="{460A6155-8893-45CE-99C1-8983A258D56B}" destId="{49631032-B661-406F-B6AD-DBC5F3BD5197}" srcOrd="1" destOrd="0" parTransId="{BB127A94-78C5-46CD-B795-7EF1CEEFB4F7}" sibTransId="{4CA09591-2780-48E8-9543-95BEC847C6FC}"/>
    <dgm:cxn modelId="{7372897B-B991-4C03-9DEF-4C462FE3CCD7}" type="presOf" srcId="{49631032-B661-406F-B6AD-DBC5F3BD5197}" destId="{44D82C9C-F1DA-4C3C-9294-15794162EAB2}" srcOrd="1" destOrd="0" presId="urn:microsoft.com/office/officeart/2005/8/layout/list1"/>
    <dgm:cxn modelId="{CDE3F98F-E17B-466B-A053-E7D8AB062B2C}" type="presOf" srcId="{974F4A09-84A5-4A41-86FD-553F6D222898}" destId="{473BD565-C331-488C-ADFB-AD3E73EF2E38}" srcOrd="1" destOrd="0" presId="urn:microsoft.com/office/officeart/2005/8/layout/list1"/>
    <dgm:cxn modelId="{3230D197-9113-422F-B409-C3965FD55202}" type="presOf" srcId="{11260B28-ADAC-444C-88E7-4C64C4503B44}" destId="{6804E838-FE8E-47C5-B555-6BD1C4B8CD68}" srcOrd="0" destOrd="0" presId="urn:microsoft.com/office/officeart/2005/8/layout/list1"/>
    <dgm:cxn modelId="{52080FA3-CEF6-4FC7-BDC1-B869368621D2}" type="presOf" srcId="{F81EFF74-A825-4FA7-BB86-F6839141DC20}" destId="{034C203F-923F-429A-8558-3AA0A648568E}" srcOrd="0" destOrd="1" presId="urn:microsoft.com/office/officeart/2005/8/layout/list1"/>
    <dgm:cxn modelId="{909A7BA6-5603-4E8C-8B75-5EFF1F308618}" srcId="{49631032-B661-406F-B6AD-DBC5F3BD5197}" destId="{C1C82339-1BC5-4833-B530-E66A136EC338}" srcOrd="2" destOrd="0" parTransId="{4A1EAFFB-0BE7-47E4-8A67-C5B608189E14}" sibTransId="{B04253F6-F176-476B-8E8B-B0CE87FF627C}"/>
    <dgm:cxn modelId="{B74992B3-0CF7-4F69-A2A6-464E26D2908C}" srcId="{49631032-B661-406F-B6AD-DBC5F3BD5197}" destId="{F81EFF74-A825-4FA7-BB86-F6839141DC20}" srcOrd="1" destOrd="0" parTransId="{F389482A-52DA-4E38-A5DF-44831B55A274}" sibTransId="{D4A705A7-DEE6-46AD-8269-F30EC4827838}"/>
    <dgm:cxn modelId="{30C25FBA-E20A-4995-A8DB-59DE326E0C72}" srcId="{974F4A09-84A5-4A41-86FD-553F6D222898}" destId="{11260B28-ADAC-444C-88E7-4C64C4503B44}" srcOrd="0" destOrd="0" parTransId="{43E29111-15B9-4A10-864A-59556916B85C}" sibTransId="{E17DDEB3-3A48-414E-A1D9-5660C753AF41}"/>
    <dgm:cxn modelId="{F18A3DBF-7B40-43D3-A1EC-1546DD87A686}" type="presOf" srcId="{02A0EFAB-10C5-4D47-A77D-CBB409068258}" destId="{034C203F-923F-429A-8558-3AA0A648568E}" srcOrd="0" destOrd="0" presId="urn:microsoft.com/office/officeart/2005/8/layout/list1"/>
    <dgm:cxn modelId="{DE46CBC3-5233-4BF4-8ED4-71B7BB629696}" type="presOf" srcId="{ACF37A90-B17B-49FC-84B0-AC521C0DB6EA}" destId="{034C203F-923F-429A-8558-3AA0A648568E}" srcOrd="0" destOrd="3" presId="urn:microsoft.com/office/officeart/2005/8/layout/list1"/>
    <dgm:cxn modelId="{35F801C5-AD84-4F69-9B9B-18B997C55D7C}" srcId="{460A6155-8893-45CE-99C1-8983A258D56B}" destId="{974F4A09-84A5-4A41-86FD-553F6D222898}" srcOrd="0" destOrd="0" parTransId="{EC7E055D-38B9-490E-AAC9-C4EC993D9D23}" sibTransId="{97FB43B8-63DB-499D-88F3-5D33A74FA127}"/>
    <dgm:cxn modelId="{A71BB4D4-61D8-46BE-9DAD-CA80D0E231FB}" srcId="{ACF37A90-B17B-49FC-84B0-AC521C0DB6EA}" destId="{A65C79AD-E71C-4BC2-AD80-B0891D1D37E2}" srcOrd="1" destOrd="0" parTransId="{40FEBA36-413B-4C8B-802E-874BEDCE8B79}" sibTransId="{C7B3297C-8965-42D6-876A-4676AB02FBCB}"/>
    <dgm:cxn modelId="{332C83E9-AE8F-4935-92B3-11327768F63C}" srcId="{ACF37A90-B17B-49FC-84B0-AC521C0DB6EA}" destId="{2C7A1D0E-CC7E-4235-A9FB-255CDE025F4E}" srcOrd="0" destOrd="0" parTransId="{81B5AC91-2B7F-4EC4-BCA0-AF6990292378}" sibTransId="{452A6718-FABA-4B7E-A649-D4423CE75417}"/>
    <dgm:cxn modelId="{8F03A6F4-3491-47EB-9895-2C4AA6069E87}" type="presOf" srcId="{A65C79AD-E71C-4BC2-AD80-B0891D1D37E2}" destId="{034C203F-923F-429A-8558-3AA0A648568E}" srcOrd="0" destOrd="5" presId="urn:microsoft.com/office/officeart/2005/8/layout/list1"/>
    <dgm:cxn modelId="{36A4E494-82FD-455A-A584-CB7EB77479D0}" type="presParOf" srcId="{A1777246-9CF9-4DAB-ABB1-978D194C4F97}" destId="{CE8BE3A8-4B7E-4CC5-A8D9-38435C91E9F5}" srcOrd="0" destOrd="0" presId="urn:microsoft.com/office/officeart/2005/8/layout/list1"/>
    <dgm:cxn modelId="{F8FDFE01-CE7B-4304-8C4B-45D0A7F04229}" type="presParOf" srcId="{CE8BE3A8-4B7E-4CC5-A8D9-38435C91E9F5}" destId="{2D36674C-D4E1-4A02-9588-C4DA93AF05B9}" srcOrd="0" destOrd="0" presId="urn:microsoft.com/office/officeart/2005/8/layout/list1"/>
    <dgm:cxn modelId="{A2ECD273-1705-4241-873C-A141F7E518B9}" type="presParOf" srcId="{CE8BE3A8-4B7E-4CC5-A8D9-38435C91E9F5}" destId="{473BD565-C331-488C-ADFB-AD3E73EF2E38}" srcOrd="1" destOrd="0" presId="urn:microsoft.com/office/officeart/2005/8/layout/list1"/>
    <dgm:cxn modelId="{3F5F6E9F-E4EB-47E8-9D2A-66CEAEF4E16E}" type="presParOf" srcId="{A1777246-9CF9-4DAB-ABB1-978D194C4F97}" destId="{25A8ED9C-CD82-41DC-A126-14DBD0E37A89}" srcOrd="1" destOrd="0" presId="urn:microsoft.com/office/officeart/2005/8/layout/list1"/>
    <dgm:cxn modelId="{157DA694-E418-4B3E-B761-A3A69D303D59}" type="presParOf" srcId="{A1777246-9CF9-4DAB-ABB1-978D194C4F97}" destId="{6804E838-FE8E-47C5-B555-6BD1C4B8CD68}" srcOrd="2" destOrd="0" presId="urn:microsoft.com/office/officeart/2005/8/layout/list1"/>
    <dgm:cxn modelId="{A26B849F-E594-4032-B9A8-280ECFEC844F}" type="presParOf" srcId="{A1777246-9CF9-4DAB-ABB1-978D194C4F97}" destId="{33A47BDC-B392-4165-95B7-4F14D2FDCA85}" srcOrd="3" destOrd="0" presId="urn:microsoft.com/office/officeart/2005/8/layout/list1"/>
    <dgm:cxn modelId="{D3B0B040-9848-4B0D-A88F-283C5935D81F}" type="presParOf" srcId="{A1777246-9CF9-4DAB-ABB1-978D194C4F97}" destId="{BB4AE2A0-3FA2-4F8E-9901-CFB88936A243}" srcOrd="4" destOrd="0" presId="urn:microsoft.com/office/officeart/2005/8/layout/list1"/>
    <dgm:cxn modelId="{73A6AFCF-86EF-4384-8F72-636913B61BBC}" type="presParOf" srcId="{BB4AE2A0-3FA2-4F8E-9901-CFB88936A243}" destId="{4440C6B3-E901-4D68-8E0F-479A418893A6}" srcOrd="0" destOrd="0" presId="urn:microsoft.com/office/officeart/2005/8/layout/list1"/>
    <dgm:cxn modelId="{7CD0A8CE-1B74-4C37-85B6-718C5366FB4F}" type="presParOf" srcId="{BB4AE2A0-3FA2-4F8E-9901-CFB88936A243}" destId="{44D82C9C-F1DA-4C3C-9294-15794162EAB2}" srcOrd="1" destOrd="0" presId="urn:microsoft.com/office/officeart/2005/8/layout/list1"/>
    <dgm:cxn modelId="{3B6F4137-E1C6-417E-BAD3-9176C50B7409}" type="presParOf" srcId="{A1777246-9CF9-4DAB-ABB1-978D194C4F97}" destId="{D9485A43-513E-4A93-B738-CEEB5DDD357B}" srcOrd="5" destOrd="0" presId="urn:microsoft.com/office/officeart/2005/8/layout/list1"/>
    <dgm:cxn modelId="{8AA437CC-943F-49EF-8147-A5FAE27E346D}" type="presParOf" srcId="{A1777246-9CF9-4DAB-ABB1-978D194C4F97}" destId="{034C203F-923F-429A-8558-3AA0A648568E}" srcOrd="6"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C9AA838-70EC-4D9B-B435-755A7F6F6ECC}" type="doc">
      <dgm:prSet loTypeId="urn:microsoft.com/office/officeart/2005/8/layout/matrix3" loCatId="matrix" qsTypeId="urn:microsoft.com/office/officeart/2005/8/quickstyle/simple1" qsCatId="simple" csTypeId="urn:microsoft.com/office/officeart/2005/8/colors/colorful2" csCatId="colorful" phldr="1"/>
      <dgm:spPr/>
      <dgm:t>
        <a:bodyPr/>
        <a:lstStyle/>
        <a:p>
          <a:endParaRPr lang="en-US"/>
        </a:p>
      </dgm:t>
    </dgm:pt>
    <dgm:pt modelId="{13980283-2295-4C6C-A456-6690E5428C47}">
      <dgm:prSet/>
      <dgm:spPr>
        <a:solidFill>
          <a:schemeClr val="accent1"/>
        </a:solidFill>
      </dgm:spPr>
      <dgm:t>
        <a:bodyPr/>
        <a:lstStyle/>
        <a:p>
          <a:r>
            <a:rPr lang="en-GB" dirty="0"/>
            <a:t>Smart Start has improved contraceptive use among adolescents.</a:t>
          </a:r>
          <a:endParaRPr lang="en-US" dirty="0"/>
        </a:p>
      </dgm:t>
    </dgm:pt>
    <dgm:pt modelId="{DAAFE89B-A6D6-4BAF-9F12-758BF6712B01}" type="parTrans" cxnId="{624608E1-55F8-4805-B0FC-6DECF3319FED}">
      <dgm:prSet/>
      <dgm:spPr/>
      <dgm:t>
        <a:bodyPr/>
        <a:lstStyle/>
        <a:p>
          <a:endParaRPr lang="en-US"/>
        </a:p>
      </dgm:t>
    </dgm:pt>
    <dgm:pt modelId="{73876D81-9D06-4466-A612-F67CEE6DD536}" type="sibTrans" cxnId="{624608E1-55F8-4805-B0FC-6DECF3319FED}">
      <dgm:prSet/>
      <dgm:spPr/>
      <dgm:t>
        <a:bodyPr/>
        <a:lstStyle/>
        <a:p>
          <a:endParaRPr lang="en-US"/>
        </a:p>
      </dgm:t>
    </dgm:pt>
    <dgm:pt modelId="{00A548E6-FC95-44FD-94A2-A10FC13A9F04}">
      <dgm:prSet/>
      <dgm:spPr/>
      <dgm:t>
        <a:bodyPr/>
        <a:lstStyle/>
        <a:p>
          <a:r>
            <a:rPr lang="en-GB"/>
            <a:t>Client-centered care is crucial for health outcomes.</a:t>
          </a:r>
          <a:endParaRPr lang="en-US"/>
        </a:p>
      </dgm:t>
    </dgm:pt>
    <dgm:pt modelId="{35D9BE64-8F9A-4F71-9075-7EAF0EA970DA}" type="parTrans" cxnId="{447E4A7A-362B-4CE6-ADA0-CF13314AC825}">
      <dgm:prSet/>
      <dgm:spPr/>
      <dgm:t>
        <a:bodyPr/>
        <a:lstStyle/>
        <a:p>
          <a:endParaRPr lang="en-US"/>
        </a:p>
      </dgm:t>
    </dgm:pt>
    <dgm:pt modelId="{603F60F4-43E4-4919-BA56-C415A2B0D97C}" type="sibTrans" cxnId="{447E4A7A-362B-4CE6-ADA0-CF13314AC825}">
      <dgm:prSet/>
      <dgm:spPr/>
      <dgm:t>
        <a:bodyPr/>
        <a:lstStyle/>
        <a:p>
          <a:endParaRPr lang="en-US"/>
        </a:p>
      </dgm:t>
    </dgm:pt>
    <dgm:pt modelId="{108F7F5A-7C5E-463C-8F23-ED708789AC1F}">
      <dgm:prSet/>
      <dgm:spPr/>
      <dgm:t>
        <a:bodyPr/>
        <a:lstStyle/>
        <a:p>
          <a:r>
            <a:rPr lang="en-GB"/>
            <a:t>Continued scaling of interventions is necessary.</a:t>
          </a:r>
          <a:endParaRPr lang="en-US"/>
        </a:p>
      </dgm:t>
    </dgm:pt>
    <dgm:pt modelId="{3AC563EA-4740-4796-A8E2-D0C804E5917A}" type="parTrans" cxnId="{31D6EA8F-B5A3-4505-9857-B4A675543FB8}">
      <dgm:prSet/>
      <dgm:spPr/>
      <dgm:t>
        <a:bodyPr/>
        <a:lstStyle/>
        <a:p>
          <a:endParaRPr lang="en-US"/>
        </a:p>
      </dgm:t>
    </dgm:pt>
    <dgm:pt modelId="{A626C898-7F88-417A-99D9-7147415330D2}" type="sibTrans" cxnId="{31D6EA8F-B5A3-4505-9857-B4A675543FB8}">
      <dgm:prSet/>
      <dgm:spPr/>
      <dgm:t>
        <a:bodyPr/>
        <a:lstStyle/>
        <a:p>
          <a:endParaRPr lang="en-US"/>
        </a:p>
      </dgm:t>
    </dgm:pt>
    <dgm:pt modelId="{5DCB732B-C809-40BB-9802-DC88110785D1}">
      <dgm:prSet/>
      <dgm:spPr/>
      <dgm:t>
        <a:bodyPr/>
        <a:lstStyle/>
        <a:p>
          <a:r>
            <a:rPr lang="en-GB"/>
            <a:t>Empowering young women leads to better quality of life.</a:t>
          </a:r>
          <a:endParaRPr lang="en-US"/>
        </a:p>
      </dgm:t>
    </dgm:pt>
    <dgm:pt modelId="{B2CC49B4-B63F-4E09-88E8-D146A09BDDAE}" type="parTrans" cxnId="{8608542A-DEF3-4751-8A1C-B1D2AA4DA8D5}">
      <dgm:prSet/>
      <dgm:spPr/>
      <dgm:t>
        <a:bodyPr/>
        <a:lstStyle/>
        <a:p>
          <a:endParaRPr lang="en-US"/>
        </a:p>
      </dgm:t>
    </dgm:pt>
    <dgm:pt modelId="{70ED1D1C-5EEF-4D08-B211-FF5D5A4EEA27}" type="sibTrans" cxnId="{8608542A-DEF3-4751-8A1C-B1D2AA4DA8D5}">
      <dgm:prSet/>
      <dgm:spPr/>
      <dgm:t>
        <a:bodyPr/>
        <a:lstStyle/>
        <a:p>
          <a:endParaRPr lang="en-US"/>
        </a:p>
      </dgm:t>
    </dgm:pt>
    <dgm:pt modelId="{CB31A165-759D-42BA-944A-B7BAF810E825}" type="pres">
      <dgm:prSet presAssocID="{7C9AA838-70EC-4D9B-B435-755A7F6F6ECC}" presName="matrix" presStyleCnt="0">
        <dgm:presLayoutVars>
          <dgm:chMax val="1"/>
          <dgm:dir/>
          <dgm:resizeHandles val="exact"/>
        </dgm:presLayoutVars>
      </dgm:prSet>
      <dgm:spPr/>
    </dgm:pt>
    <dgm:pt modelId="{78BCB2A5-CC57-4A66-95C9-597AE6DE2ECE}" type="pres">
      <dgm:prSet presAssocID="{7C9AA838-70EC-4D9B-B435-755A7F6F6ECC}" presName="diamond" presStyleLbl="bgShp" presStyleIdx="0" presStyleCnt="1"/>
      <dgm:spPr/>
    </dgm:pt>
    <dgm:pt modelId="{494D686D-040B-45B4-9A25-02D22DD99236}" type="pres">
      <dgm:prSet presAssocID="{7C9AA838-70EC-4D9B-B435-755A7F6F6ECC}" presName="quad1" presStyleLbl="node1" presStyleIdx="0" presStyleCnt="4">
        <dgm:presLayoutVars>
          <dgm:chMax val="0"/>
          <dgm:chPref val="0"/>
          <dgm:bulletEnabled val="1"/>
        </dgm:presLayoutVars>
      </dgm:prSet>
      <dgm:spPr/>
    </dgm:pt>
    <dgm:pt modelId="{EE82675A-DDE7-4999-A5F7-66F9FB0F8187}" type="pres">
      <dgm:prSet presAssocID="{7C9AA838-70EC-4D9B-B435-755A7F6F6ECC}" presName="quad2" presStyleLbl="node1" presStyleIdx="1" presStyleCnt="4">
        <dgm:presLayoutVars>
          <dgm:chMax val="0"/>
          <dgm:chPref val="0"/>
          <dgm:bulletEnabled val="1"/>
        </dgm:presLayoutVars>
      </dgm:prSet>
      <dgm:spPr/>
    </dgm:pt>
    <dgm:pt modelId="{AA10C584-3EF9-4B37-B12E-6156D6EF4022}" type="pres">
      <dgm:prSet presAssocID="{7C9AA838-70EC-4D9B-B435-755A7F6F6ECC}" presName="quad3" presStyleLbl="node1" presStyleIdx="2" presStyleCnt="4">
        <dgm:presLayoutVars>
          <dgm:chMax val="0"/>
          <dgm:chPref val="0"/>
          <dgm:bulletEnabled val="1"/>
        </dgm:presLayoutVars>
      </dgm:prSet>
      <dgm:spPr/>
    </dgm:pt>
    <dgm:pt modelId="{B42CBBEB-966C-48AC-8406-AE43709AA362}" type="pres">
      <dgm:prSet presAssocID="{7C9AA838-70EC-4D9B-B435-755A7F6F6ECC}" presName="quad4" presStyleLbl="node1" presStyleIdx="3" presStyleCnt="4">
        <dgm:presLayoutVars>
          <dgm:chMax val="0"/>
          <dgm:chPref val="0"/>
          <dgm:bulletEnabled val="1"/>
        </dgm:presLayoutVars>
      </dgm:prSet>
      <dgm:spPr/>
    </dgm:pt>
  </dgm:ptLst>
  <dgm:cxnLst>
    <dgm:cxn modelId="{01DD0F27-CC57-4DAF-AAA8-D085DF8D45F1}" type="presOf" srcId="{7C9AA838-70EC-4D9B-B435-755A7F6F6ECC}" destId="{CB31A165-759D-42BA-944A-B7BAF810E825}" srcOrd="0" destOrd="0" presId="urn:microsoft.com/office/officeart/2005/8/layout/matrix3"/>
    <dgm:cxn modelId="{8608542A-DEF3-4751-8A1C-B1D2AA4DA8D5}" srcId="{7C9AA838-70EC-4D9B-B435-755A7F6F6ECC}" destId="{5DCB732B-C809-40BB-9802-DC88110785D1}" srcOrd="3" destOrd="0" parTransId="{B2CC49B4-B63F-4E09-88E8-D146A09BDDAE}" sibTransId="{70ED1D1C-5EEF-4D08-B211-FF5D5A4EEA27}"/>
    <dgm:cxn modelId="{1357FA69-63B2-49E5-AB5D-CD65BAC9E003}" type="presOf" srcId="{5DCB732B-C809-40BB-9802-DC88110785D1}" destId="{B42CBBEB-966C-48AC-8406-AE43709AA362}" srcOrd="0" destOrd="0" presId="urn:microsoft.com/office/officeart/2005/8/layout/matrix3"/>
    <dgm:cxn modelId="{869EFB4F-B3C9-4B12-B0AC-1F303FE1D220}" type="presOf" srcId="{00A548E6-FC95-44FD-94A2-A10FC13A9F04}" destId="{EE82675A-DDE7-4999-A5F7-66F9FB0F8187}" srcOrd="0" destOrd="0" presId="urn:microsoft.com/office/officeart/2005/8/layout/matrix3"/>
    <dgm:cxn modelId="{447E4A7A-362B-4CE6-ADA0-CF13314AC825}" srcId="{7C9AA838-70EC-4D9B-B435-755A7F6F6ECC}" destId="{00A548E6-FC95-44FD-94A2-A10FC13A9F04}" srcOrd="1" destOrd="0" parTransId="{35D9BE64-8F9A-4F71-9075-7EAF0EA970DA}" sibTransId="{603F60F4-43E4-4919-BA56-C415A2B0D97C}"/>
    <dgm:cxn modelId="{6899017D-1DAB-4B4A-A955-CB48BB0325F0}" type="presOf" srcId="{108F7F5A-7C5E-463C-8F23-ED708789AC1F}" destId="{AA10C584-3EF9-4B37-B12E-6156D6EF4022}" srcOrd="0" destOrd="0" presId="urn:microsoft.com/office/officeart/2005/8/layout/matrix3"/>
    <dgm:cxn modelId="{31D6EA8F-B5A3-4505-9857-B4A675543FB8}" srcId="{7C9AA838-70EC-4D9B-B435-755A7F6F6ECC}" destId="{108F7F5A-7C5E-463C-8F23-ED708789AC1F}" srcOrd="2" destOrd="0" parTransId="{3AC563EA-4740-4796-A8E2-D0C804E5917A}" sibTransId="{A626C898-7F88-417A-99D9-7147415330D2}"/>
    <dgm:cxn modelId="{DECC26AD-FED3-4DB4-9687-3429B4C38D11}" type="presOf" srcId="{13980283-2295-4C6C-A456-6690E5428C47}" destId="{494D686D-040B-45B4-9A25-02D22DD99236}" srcOrd="0" destOrd="0" presId="urn:microsoft.com/office/officeart/2005/8/layout/matrix3"/>
    <dgm:cxn modelId="{624608E1-55F8-4805-B0FC-6DECF3319FED}" srcId="{7C9AA838-70EC-4D9B-B435-755A7F6F6ECC}" destId="{13980283-2295-4C6C-A456-6690E5428C47}" srcOrd="0" destOrd="0" parTransId="{DAAFE89B-A6D6-4BAF-9F12-758BF6712B01}" sibTransId="{73876D81-9D06-4466-A612-F67CEE6DD536}"/>
    <dgm:cxn modelId="{AE2E646D-6E87-441A-8806-E2437FFE0854}" type="presParOf" srcId="{CB31A165-759D-42BA-944A-B7BAF810E825}" destId="{78BCB2A5-CC57-4A66-95C9-597AE6DE2ECE}" srcOrd="0" destOrd="0" presId="urn:microsoft.com/office/officeart/2005/8/layout/matrix3"/>
    <dgm:cxn modelId="{022B226B-1440-40D3-BE26-FC9B3A6317CF}" type="presParOf" srcId="{CB31A165-759D-42BA-944A-B7BAF810E825}" destId="{494D686D-040B-45B4-9A25-02D22DD99236}" srcOrd="1" destOrd="0" presId="urn:microsoft.com/office/officeart/2005/8/layout/matrix3"/>
    <dgm:cxn modelId="{E88B1B25-EBD7-4C98-A131-221ECC5051D4}" type="presParOf" srcId="{CB31A165-759D-42BA-944A-B7BAF810E825}" destId="{EE82675A-DDE7-4999-A5F7-66F9FB0F8187}" srcOrd="2" destOrd="0" presId="urn:microsoft.com/office/officeart/2005/8/layout/matrix3"/>
    <dgm:cxn modelId="{E149DDC7-6FB5-4A85-BBAE-300783B927DD}" type="presParOf" srcId="{CB31A165-759D-42BA-944A-B7BAF810E825}" destId="{AA10C584-3EF9-4B37-B12E-6156D6EF4022}" srcOrd="3" destOrd="0" presId="urn:microsoft.com/office/officeart/2005/8/layout/matrix3"/>
    <dgm:cxn modelId="{9EAA7616-FF61-4C98-AA50-6B8D3F464523}" type="presParOf" srcId="{CB31A165-759D-42BA-944A-B7BAF810E825}" destId="{B42CBBEB-966C-48AC-8406-AE43709AA362}"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C4AE54-79CF-4BE9-84C9-FC4B68C0CC41}"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3257C8C4-8C98-45E6-B565-C6CBBA80BDD4}">
      <dgm:prSet/>
      <dgm:spPr>
        <a:solidFill>
          <a:schemeClr val="accent1"/>
        </a:solidFill>
      </dgm:spPr>
      <dgm:t>
        <a:bodyPr/>
        <a:lstStyle/>
        <a:p>
          <a:r>
            <a:rPr lang="en-GB" b="1" dirty="0"/>
            <a:t>Limited Access: </a:t>
          </a:r>
        </a:p>
        <a:p>
          <a:r>
            <a:rPr lang="en-GB" dirty="0"/>
            <a:t>Many girls struggle to reach health facilities providing services.</a:t>
          </a:r>
          <a:endParaRPr lang="en-US" dirty="0"/>
        </a:p>
      </dgm:t>
    </dgm:pt>
    <dgm:pt modelId="{9A031FB1-F440-4B46-AADD-DBF4965EEBD1}" type="parTrans" cxnId="{B65564C4-8F02-432C-A691-3D530EE19B36}">
      <dgm:prSet/>
      <dgm:spPr/>
      <dgm:t>
        <a:bodyPr/>
        <a:lstStyle/>
        <a:p>
          <a:endParaRPr lang="en-US"/>
        </a:p>
      </dgm:t>
    </dgm:pt>
    <dgm:pt modelId="{B46F19F8-12BC-454A-818D-484EBC9B8FBC}" type="sibTrans" cxnId="{B65564C4-8F02-432C-A691-3D530EE19B36}">
      <dgm:prSet/>
      <dgm:spPr/>
      <dgm:t>
        <a:bodyPr/>
        <a:lstStyle/>
        <a:p>
          <a:endParaRPr lang="en-US"/>
        </a:p>
      </dgm:t>
    </dgm:pt>
    <dgm:pt modelId="{3900BBBE-7397-4170-8A40-196258E1F7E0}">
      <dgm:prSet/>
      <dgm:spPr/>
      <dgm:t>
        <a:bodyPr/>
        <a:lstStyle/>
        <a:p>
          <a:r>
            <a:rPr lang="en-GB" b="1" dirty="0"/>
            <a:t>Lack of Tailored </a:t>
          </a:r>
          <a:r>
            <a:rPr lang="en-GB" b="1" dirty="0" err="1"/>
            <a:t>Counseling</a:t>
          </a:r>
          <a:r>
            <a:rPr lang="en-GB" b="1" dirty="0"/>
            <a:t>: </a:t>
          </a:r>
        </a:p>
        <a:p>
          <a:r>
            <a:rPr lang="en-GB" dirty="0"/>
            <a:t>Youth-friendly </a:t>
          </a:r>
          <a:r>
            <a:rPr lang="en-GB" dirty="0" err="1"/>
            <a:t>counseling</a:t>
          </a:r>
          <a:r>
            <a:rPr lang="en-GB" dirty="0"/>
            <a:t> is often not available for clients.</a:t>
          </a:r>
          <a:endParaRPr lang="en-US" dirty="0"/>
        </a:p>
      </dgm:t>
    </dgm:pt>
    <dgm:pt modelId="{80950FB5-4B14-4D2D-B52B-1BEF05121F3D}" type="parTrans" cxnId="{C502D7BE-108E-4B31-BDE0-3A4DC7B587AD}">
      <dgm:prSet/>
      <dgm:spPr/>
      <dgm:t>
        <a:bodyPr/>
        <a:lstStyle/>
        <a:p>
          <a:endParaRPr lang="en-US"/>
        </a:p>
      </dgm:t>
    </dgm:pt>
    <dgm:pt modelId="{30585BCB-5CC3-42BD-B8BF-08B858FCE719}" type="sibTrans" cxnId="{C502D7BE-108E-4B31-BDE0-3A4DC7B587AD}">
      <dgm:prSet/>
      <dgm:spPr/>
      <dgm:t>
        <a:bodyPr/>
        <a:lstStyle/>
        <a:p>
          <a:endParaRPr lang="en-US"/>
        </a:p>
      </dgm:t>
    </dgm:pt>
    <dgm:pt modelId="{5DC6B5E8-9B00-4BAD-B9BD-881507235457}">
      <dgm:prSet/>
      <dgm:spPr/>
      <dgm:t>
        <a:bodyPr/>
        <a:lstStyle/>
        <a:p>
          <a:r>
            <a:rPr lang="en-GB" b="1" dirty="0"/>
            <a:t>Respectful Care:</a:t>
          </a:r>
        </a:p>
        <a:p>
          <a:r>
            <a:rPr lang="en-GB" b="1" dirty="0"/>
            <a:t> </a:t>
          </a:r>
          <a:r>
            <a:rPr lang="en-GB" dirty="0"/>
            <a:t>Girls frequently report disrespectful treatment from service providers</a:t>
          </a:r>
          <a:endParaRPr lang="en-US" dirty="0"/>
        </a:p>
      </dgm:t>
    </dgm:pt>
    <dgm:pt modelId="{592C7223-2BD3-4CBB-BC0F-205B8456D285}" type="parTrans" cxnId="{B82503ED-35C7-4045-92AD-EF17DA55A8A5}">
      <dgm:prSet/>
      <dgm:spPr/>
      <dgm:t>
        <a:bodyPr/>
        <a:lstStyle/>
        <a:p>
          <a:endParaRPr lang="en-US"/>
        </a:p>
      </dgm:t>
    </dgm:pt>
    <dgm:pt modelId="{8A83E769-5C60-4007-AA39-30D2A6AC3C08}" type="sibTrans" cxnId="{B82503ED-35C7-4045-92AD-EF17DA55A8A5}">
      <dgm:prSet/>
      <dgm:spPr/>
      <dgm:t>
        <a:bodyPr/>
        <a:lstStyle/>
        <a:p>
          <a:endParaRPr lang="en-US"/>
        </a:p>
      </dgm:t>
    </dgm:pt>
    <dgm:pt modelId="{522D65C4-049E-4222-AE46-D3CB6C31D879}">
      <dgm:prSet/>
      <dgm:spPr/>
      <dgm:t>
        <a:bodyPr/>
        <a:lstStyle/>
        <a:p>
          <a:r>
            <a:rPr lang="en-GB" b="1" dirty="0"/>
            <a:t>Inadequate Information: </a:t>
          </a:r>
        </a:p>
        <a:p>
          <a:r>
            <a:rPr lang="en-GB" dirty="0"/>
            <a:t>Information on contraceptive options is insufficient or unclear.</a:t>
          </a:r>
          <a:endParaRPr lang="en-US" dirty="0"/>
        </a:p>
      </dgm:t>
    </dgm:pt>
    <dgm:pt modelId="{25BDA9C7-7B00-4A5C-9145-1229A1C626A5}" type="parTrans" cxnId="{9027E799-A473-4750-A307-15FF66B32144}">
      <dgm:prSet/>
      <dgm:spPr/>
      <dgm:t>
        <a:bodyPr/>
        <a:lstStyle/>
        <a:p>
          <a:endParaRPr lang="en-US"/>
        </a:p>
      </dgm:t>
    </dgm:pt>
    <dgm:pt modelId="{DF356D7E-D8B5-4C22-9BF8-741286150A16}" type="sibTrans" cxnId="{9027E799-A473-4750-A307-15FF66B32144}">
      <dgm:prSet/>
      <dgm:spPr/>
      <dgm:t>
        <a:bodyPr/>
        <a:lstStyle/>
        <a:p>
          <a:endParaRPr lang="en-US"/>
        </a:p>
      </dgm:t>
    </dgm:pt>
    <dgm:pt modelId="{202318C7-C522-4128-9143-E5DC0F5F69BA}">
      <dgm:prSet/>
      <dgm:spPr/>
      <dgm:t>
        <a:bodyPr/>
        <a:lstStyle/>
        <a:p>
          <a:r>
            <a:rPr lang="en-GB" b="1" dirty="0"/>
            <a:t>High Unmet Need:</a:t>
          </a:r>
        </a:p>
        <a:p>
          <a:r>
            <a:rPr lang="en-GB" b="1" dirty="0"/>
            <a:t> </a:t>
          </a:r>
          <a:r>
            <a:rPr lang="en-GB" dirty="0"/>
            <a:t>Many young girls have unmet contraceptive needs affecting choices.</a:t>
          </a:r>
          <a:endParaRPr lang="en-US" dirty="0"/>
        </a:p>
      </dgm:t>
    </dgm:pt>
    <dgm:pt modelId="{85CE09A9-7EAF-422A-8A0F-DF8D3288B1BB}" type="parTrans" cxnId="{4132B21C-10AD-4DBA-A36E-C2D8C80A59DE}">
      <dgm:prSet/>
      <dgm:spPr/>
      <dgm:t>
        <a:bodyPr/>
        <a:lstStyle/>
        <a:p>
          <a:endParaRPr lang="en-US"/>
        </a:p>
      </dgm:t>
    </dgm:pt>
    <dgm:pt modelId="{BA9310B6-F50A-4979-8907-85977F68D15B}" type="sibTrans" cxnId="{4132B21C-10AD-4DBA-A36E-C2D8C80A59DE}">
      <dgm:prSet/>
      <dgm:spPr/>
      <dgm:t>
        <a:bodyPr/>
        <a:lstStyle/>
        <a:p>
          <a:endParaRPr lang="en-US"/>
        </a:p>
      </dgm:t>
    </dgm:pt>
    <dgm:pt modelId="{C4DB6794-CD4A-4880-9689-1017553D34A4}">
      <dgm:prSet/>
      <dgm:spPr>
        <a:solidFill>
          <a:schemeClr val="accent1"/>
        </a:solidFill>
      </dgm:spPr>
      <dgm:t>
        <a:bodyPr/>
        <a:lstStyle/>
        <a:p>
          <a:r>
            <a:rPr lang="en-GB" b="1" dirty="0"/>
            <a:t>Cultural Barriers: </a:t>
          </a:r>
        </a:p>
        <a:p>
          <a:r>
            <a:rPr lang="en-GB" dirty="0"/>
            <a:t>Societal norms often prevent girls from seeking sexual health services.</a:t>
          </a:r>
          <a:endParaRPr lang="en-US" dirty="0"/>
        </a:p>
      </dgm:t>
    </dgm:pt>
    <dgm:pt modelId="{173E2335-A531-4113-9967-F8667C9CD107}" type="parTrans" cxnId="{A556921A-FB0A-491C-9566-1F647736919E}">
      <dgm:prSet/>
      <dgm:spPr/>
      <dgm:t>
        <a:bodyPr/>
        <a:lstStyle/>
        <a:p>
          <a:endParaRPr lang="en-US"/>
        </a:p>
      </dgm:t>
    </dgm:pt>
    <dgm:pt modelId="{E541B3E2-CCE9-4B0B-8ADD-52D2AED51C9D}" type="sibTrans" cxnId="{A556921A-FB0A-491C-9566-1F647736919E}">
      <dgm:prSet/>
      <dgm:spPr/>
      <dgm:t>
        <a:bodyPr/>
        <a:lstStyle/>
        <a:p>
          <a:endParaRPr lang="en-US"/>
        </a:p>
      </dgm:t>
    </dgm:pt>
    <dgm:pt modelId="{F8D11CC1-FC64-4CBA-B960-86F7C925540A}">
      <dgm:prSet/>
      <dgm:spPr/>
      <dgm:t>
        <a:bodyPr/>
        <a:lstStyle/>
        <a:p>
          <a:r>
            <a:rPr lang="en-GB" b="1" dirty="0"/>
            <a:t>Service Quality: </a:t>
          </a:r>
        </a:p>
        <a:p>
          <a:r>
            <a:rPr lang="en-GB" dirty="0"/>
            <a:t>Inconsistent service quality impacts girls’ experience accessing health services.</a:t>
          </a:r>
          <a:endParaRPr lang="en-US" dirty="0"/>
        </a:p>
      </dgm:t>
    </dgm:pt>
    <dgm:pt modelId="{787C0EAB-D353-449C-A349-CF199C3E9744}" type="parTrans" cxnId="{62E664CA-BC85-4E58-836D-E7229768CA6A}">
      <dgm:prSet/>
      <dgm:spPr/>
      <dgm:t>
        <a:bodyPr/>
        <a:lstStyle/>
        <a:p>
          <a:endParaRPr lang="en-US"/>
        </a:p>
      </dgm:t>
    </dgm:pt>
    <dgm:pt modelId="{645A8994-321C-46BB-9F8D-85A53247BFE4}" type="sibTrans" cxnId="{62E664CA-BC85-4E58-836D-E7229768CA6A}">
      <dgm:prSet/>
      <dgm:spPr/>
      <dgm:t>
        <a:bodyPr/>
        <a:lstStyle/>
        <a:p>
          <a:endParaRPr lang="en-US"/>
        </a:p>
      </dgm:t>
    </dgm:pt>
    <dgm:pt modelId="{6CA28ECD-9306-4E34-8C82-3D3BE29C505A}">
      <dgm:prSet/>
      <dgm:spPr/>
      <dgm:t>
        <a:bodyPr/>
        <a:lstStyle/>
        <a:p>
          <a:r>
            <a:rPr lang="en-GB" b="1" dirty="0"/>
            <a:t>Contraceptive Uptake: </a:t>
          </a:r>
        </a:p>
        <a:p>
          <a:r>
            <a:rPr lang="en-GB" dirty="0"/>
            <a:t>Limited awareness leads to low adoption of contraceptive methods.</a:t>
          </a:r>
          <a:endParaRPr lang="en-US" dirty="0"/>
        </a:p>
      </dgm:t>
    </dgm:pt>
    <dgm:pt modelId="{AF8324B0-8ADD-49CF-B280-0E818E9B4A4C}" type="parTrans" cxnId="{28066AA3-377D-4CB4-B9A1-EF63B906064A}">
      <dgm:prSet/>
      <dgm:spPr/>
      <dgm:t>
        <a:bodyPr/>
        <a:lstStyle/>
        <a:p>
          <a:endParaRPr lang="en-US"/>
        </a:p>
      </dgm:t>
    </dgm:pt>
    <dgm:pt modelId="{03C8255E-2920-4627-BB17-341D4972D0EE}" type="sibTrans" cxnId="{28066AA3-377D-4CB4-B9A1-EF63B906064A}">
      <dgm:prSet/>
      <dgm:spPr/>
      <dgm:t>
        <a:bodyPr/>
        <a:lstStyle/>
        <a:p>
          <a:endParaRPr lang="en-US"/>
        </a:p>
      </dgm:t>
    </dgm:pt>
    <dgm:pt modelId="{016553DF-F32B-46FC-BA13-F9675D540B7D}" type="pres">
      <dgm:prSet presAssocID="{A2C4AE54-79CF-4BE9-84C9-FC4B68C0CC41}" presName="diagram" presStyleCnt="0">
        <dgm:presLayoutVars>
          <dgm:dir/>
          <dgm:resizeHandles val="exact"/>
        </dgm:presLayoutVars>
      </dgm:prSet>
      <dgm:spPr/>
    </dgm:pt>
    <dgm:pt modelId="{8D9C3155-4ED4-4974-8D83-386EC667B540}" type="pres">
      <dgm:prSet presAssocID="{3257C8C4-8C98-45E6-B565-C6CBBA80BDD4}" presName="node" presStyleLbl="node1" presStyleIdx="0" presStyleCnt="8">
        <dgm:presLayoutVars>
          <dgm:bulletEnabled val="1"/>
        </dgm:presLayoutVars>
      </dgm:prSet>
      <dgm:spPr/>
    </dgm:pt>
    <dgm:pt modelId="{567BD1C8-6C31-44E3-BC23-61670DD7CC05}" type="pres">
      <dgm:prSet presAssocID="{B46F19F8-12BC-454A-818D-484EBC9B8FBC}" presName="sibTrans" presStyleCnt="0"/>
      <dgm:spPr/>
    </dgm:pt>
    <dgm:pt modelId="{1222496D-5602-40B1-8AA5-6EAC57FAE9D3}" type="pres">
      <dgm:prSet presAssocID="{3900BBBE-7397-4170-8A40-196258E1F7E0}" presName="node" presStyleLbl="node1" presStyleIdx="1" presStyleCnt="8">
        <dgm:presLayoutVars>
          <dgm:bulletEnabled val="1"/>
        </dgm:presLayoutVars>
      </dgm:prSet>
      <dgm:spPr/>
    </dgm:pt>
    <dgm:pt modelId="{59E452C0-1351-4EF1-9DF6-3C9E755CCB1C}" type="pres">
      <dgm:prSet presAssocID="{30585BCB-5CC3-42BD-B8BF-08B858FCE719}" presName="sibTrans" presStyleCnt="0"/>
      <dgm:spPr/>
    </dgm:pt>
    <dgm:pt modelId="{717CFB7A-83DD-4D95-A183-C46DFCC07509}" type="pres">
      <dgm:prSet presAssocID="{5DC6B5E8-9B00-4BAD-B9BD-881507235457}" presName="node" presStyleLbl="node1" presStyleIdx="2" presStyleCnt="8">
        <dgm:presLayoutVars>
          <dgm:bulletEnabled val="1"/>
        </dgm:presLayoutVars>
      </dgm:prSet>
      <dgm:spPr/>
    </dgm:pt>
    <dgm:pt modelId="{966A91C4-D7A6-4E9E-91B7-B9C9CF2F1EA5}" type="pres">
      <dgm:prSet presAssocID="{8A83E769-5C60-4007-AA39-30D2A6AC3C08}" presName="sibTrans" presStyleCnt="0"/>
      <dgm:spPr/>
    </dgm:pt>
    <dgm:pt modelId="{92B4C1AD-BD16-4478-922F-DB0FEA7874A8}" type="pres">
      <dgm:prSet presAssocID="{522D65C4-049E-4222-AE46-D3CB6C31D879}" presName="node" presStyleLbl="node1" presStyleIdx="3" presStyleCnt="8">
        <dgm:presLayoutVars>
          <dgm:bulletEnabled val="1"/>
        </dgm:presLayoutVars>
      </dgm:prSet>
      <dgm:spPr/>
    </dgm:pt>
    <dgm:pt modelId="{949022A9-22C1-4829-8520-7604B503EF70}" type="pres">
      <dgm:prSet presAssocID="{DF356D7E-D8B5-4C22-9BF8-741286150A16}" presName="sibTrans" presStyleCnt="0"/>
      <dgm:spPr/>
    </dgm:pt>
    <dgm:pt modelId="{8E86AEA6-5C7A-4DA0-BB94-C92612EAA6A4}" type="pres">
      <dgm:prSet presAssocID="{202318C7-C522-4128-9143-E5DC0F5F69BA}" presName="node" presStyleLbl="node1" presStyleIdx="4" presStyleCnt="8">
        <dgm:presLayoutVars>
          <dgm:bulletEnabled val="1"/>
        </dgm:presLayoutVars>
      </dgm:prSet>
      <dgm:spPr/>
    </dgm:pt>
    <dgm:pt modelId="{DC83A024-B438-4E28-B335-FE013F229045}" type="pres">
      <dgm:prSet presAssocID="{BA9310B6-F50A-4979-8907-85977F68D15B}" presName="sibTrans" presStyleCnt="0"/>
      <dgm:spPr/>
    </dgm:pt>
    <dgm:pt modelId="{0C0F1B8B-B79D-4E18-A93B-68E69851392D}" type="pres">
      <dgm:prSet presAssocID="{C4DB6794-CD4A-4880-9689-1017553D34A4}" presName="node" presStyleLbl="node1" presStyleIdx="5" presStyleCnt="8">
        <dgm:presLayoutVars>
          <dgm:bulletEnabled val="1"/>
        </dgm:presLayoutVars>
      </dgm:prSet>
      <dgm:spPr/>
    </dgm:pt>
    <dgm:pt modelId="{D2ED21CA-5B39-4E8B-9A19-2B4002847257}" type="pres">
      <dgm:prSet presAssocID="{E541B3E2-CCE9-4B0B-8ADD-52D2AED51C9D}" presName="sibTrans" presStyleCnt="0"/>
      <dgm:spPr/>
    </dgm:pt>
    <dgm:pt modelId="{59A2417F-B1A1-403B-BA6D-F9A711C51245}" type="pres">
      <dgm:prSet presAssocID="{F8D11CC1-FC64-4CBA-B960-86F7C925540A}" presName="node" presStyleLbl="node1" presStyleIdx="6" presStyleCnt="8">
        <dgm:presLayoutVars>
          <dgm:bulletEnabled val="1"/>
        </dgm:presLayoutVars>
      </dgm:prSet>
      <dgm:spPr/>
    </dgm:pt>
    <dgm:pt modelId="{78CCBC41-E9C0-4951-ADA2-242B7BFF9FF7}" type="pres">
      <dgm:prSet presAssocID="{645A8994-321C-46BB-9F8D-85A53247BFE4}" presName="sibTrans" presStyleCnt="0"/>
      <dgm:spPr/>
    </dgm:pt>
    <dgm:pt modelId="{E663302C-CB4C-44D4-B31C-A22D5BAF7AFF}" type="pres">
      <dgm:prSet presAssocID="{6CA28ECD-9306-4E34-8C82-3D3BE29C505A}" presName="node" presStyleLbl="node1" presStyleIdx="7" presStyleCnt="8">
        <dgm:presLayoutVars>
          <dgm:bulletEnabled val="1"/>
        </dgm:presLayoutVars>
      </dgm:prSet>
      <dgm:spPr/>
    </dgm:pt>
  </dgm:ptLst>
  <dgm:cxnLst>
    <dgm:cxn modelId="{A556921A-FB0A-491C-9566-1F647736919E}" srcId="{A2C4AE54-79CF-4BE9-84C9-FC4B68C0CC41}" destId="{C4DB6794-CD4A-4880-9689-1017553D34A4}" srcOrd="5" destOrd="0" parTransId="{173E2335-A531-4113-9967-F8667C9CD107}" sibTransId="{E541B3E2-CCE9-4B0B-8ADD-52D2AED51C9D}"/>
    <dgm:cxn modelId="{4132B21C-10AD-4DBA-A36E-C2D8C80A59DE}" srcId="{A2C4AE54-79CF-4BE9-84C9-FC4B68C0CC41}" destId="{202318C7-C522-4128-9143-E5DC0F5F69BA}" srcOrd="4" destOrd="0" parTransId="{85CE09A9-7EAF-422A-8A0F-DF8D3288B1BB}" sibTransId="{BA9310B6-F50A-4979-8907-85977F68D15B}"/>
    <dgm:cxn modelId="{92B95335-95D1-4EC6-BDBB-8B89900CBDBF}" type="presOf" srcId="{F8D11CC1-FC64-4CBA-B960-86F7C925540A}" destId="{59A2417F-B1A1-403B-BA6D-F9A711C51245}" srcOrd="0" destOrd="0" presId="urn:microsoft.com/office/officeart/2005/8/layout/default"/>
    <dgm:cxn modelId="{C8D4C86A-A321-433B-8E63-E6A1C009BCEE}" type="presOf" srcId="{3900BBBE-7397-4170-8A40-196258E1F7E0}" destId="{1222496D-5602-40B1-8AA5-6EAC57FAE9D3}" srcOrd="0" destOrd="0" presId="urn:microsoft.com/office/officeart/2005/8/layout/default"/>
    <dgm:cxn modelId="{9D9DAC50-1DF6-4FD7-84C0-492352488515}" type="presOf" srcId="{522D65C4-049E-4222-AE46-D3CB6C31D879}" destId="{92B4C1AD-BD16-4478-922F-DB0FEA7874A8}" srcOrd="0" destOrd="0" presId="urn:microsoft.com/office/officeart/2005/8/layout/default"/>
    <dgm:cxn modelId="{F2119C7A-AD2A-4BA5-8113-ECA0FE6BA79F}" type="presOf" srcId="{5DC6B5E8-9B00-4BAD-B9BD-881507235457}" destId="{717CFB7A-83DD-4D95-A183-C46DFCC07509}" srcOrd="0" destOrd="0" presId="urn:microsoft.com/office/officeart/2005/8/layout/default"/>
    <dgm:cxn modelId="{9027E799-A473-4750-A307-15FF66B32144}" srcId="{A2C4AE54-79CF-4BE9-84C9-FC4B68C0CC41}" destId="{522D65C4-049E-4222-AE46-D3CB6C31D879}" srcOrd="3" destOrd="0" parTransId="{25BDA9C7-7B00-4A5C-9145-1229A1C626A5}" sibTransId="{DF356D7E-D8B5-4C22-9BF8-741286150A16}"/>
    <dgm:cxn modelId="{28066AA3-377D-4CB4-B9A1-EF63B906064A}" srcId="{A2C4AE54-79CF-4BE9-84C9-FC4B68C0CC41}" destId="{6CA28ECD-9306-4E34-8C82-3D3BE29C505A}" srcOrd="7" destOrd="0" parTransId="{AF8324B0-8ADD-49CF-B280-0E818E9B4A4C}" sibTransId="{03C8255E-2920-4627-BB17-341D4972D0EE}"/>
    <dgm:cxn modelId="{51E467B7-5AFD-45DF-921B-D2857E48BF27}" type="presOf" srcId="{A2C4AE54-79CF-4BE9-84C9-FC4B68C0CC41}" destId="{016553DF-F32B-46FC-BA13-F9675D540B7D}" srcOrd="0" destOrd="0" presId="urn:microsoft.com/office/officeart/2005/8/layout/default"/>
    <dgm:cxn modelId="{C502D7BE-108E-4B31-BDE0-3A4DC7B587AD}" srcId="{A2C4AE54-79CF-4BE9-84C9-FC4B68C0CC41}" destId="{3900BBBE-7397-4170-8A40-196258E1F7E0}" srcOrd="1" destOrd="0" parTransId="{80950FB5-4B14-4D2D-B52B-1BEF05121F3D}" sibTransId="{30585BCB-5CC3-42BD-B8BF-08B858FCE719}"/>
    <dgm:cxn modelId="{B65564C4-8F02-432C-A691-3D530EE19B36}" srcId="{A2C4AE54-79CF-4BE9-84C9-FC4B68C0CC41}" destId="{3257C8C4-8C98-45E6-B565-C6CBBA80BDD4}" srcOrd="0" destOrd="0" parTransId="{9A031FB1-F440-4B46-AADD-DBF4965EEBD1}" sibTransId="{B46F19F8-12BC-454A-818D-484EBC9B8FBC}"/>
    <dgm:cxn modelId="{62E664CA-BC85-4E58-836D-E7229768CA6A}" srcId="{A2C4AE54-79CF-4BE9-84C9-FC4B68C0CC41}" destId="{F8D11CC1-FC64-4CBA-B960-86F7C925540A}" srcOrd="6" destOrd="0" parTransId="{787C0EAB-D353-449C-A349-CF199C3E9744}" sibTransId="{645A8994-321C-46BB-9F8D-85A53247BFE4}"/>
    <dgm:cxn modelId="{ED32ABD0-171D-4619-9712-E0DD801A2758}" type="presOf" srcId="{6CA28ECD-9306-4E34-8C82-3D3BE29C505A}" destId="{E663302C-CB4C-44D4-B31C-A22D5BAF7AFF}" srcOrd="0" destOrd="0" presId="urn:microsoft.com/office/officeart/2005/8/layout/default"/>
    <dgm:cxn modelId="{3FE967E4-239B-49AF-9D08-FF57C5261DD0}" type="presOf" srcId="{3257C8C4-8C98-45E6-B565-C6CBBA80BDD4}" destId="{8D9C3155-4ED4-4974-8D83-386EC667B540}" srcOrd="0" destOrd="0" presId="urn:microsoft.com/office/officeart/2005/8/layout/default"/>
    <dgm:cxn modelId="{8F2DF9E4-ECAC-4274-9160-6BBA266B3E4D}" type="presOf" srcId="{202318C7-C522-4128-9143-E5DC0F5F69BA}" destId="{8E86AEA6-5C7A-4DA0-BB94-C92612EAA6A4}" srcOrd="0" destOrd="0" presId="urn:microsoft.com/office/officeart/2005/8/layout/default"/>
    <dgm:cxn modelId="{B82503ED-35C7-4045-92AD-EF17DA55A8A5}" srcId="{A2C4AE54-79CF-4BE9-84C9-FC4B68C0CC41}" destId="{5DC6B5E8-9B00-4BAD-B9BD-881507235457}" srcOrd="2" destOrd="0" parTransId="{592C7223-2BD3-4CBB-BC0F-205B8456D285}" sibTransId="{8A83E769-5C60-4007-AA39-30D2A6AC3C08}"/>
    <dgm:cxn modelId="{CD6F6BFD-0715-4F18-80E1-80662F47AD05}" type="presOf" srcId="{C4DB6794-CD4A-4880-9689-1017553D34A4}" destId="{0C0F1B8B-B79D-4E18-A93B-68E69851392D}" srcOrd="0" destOrd="0" presId="urn:microsoft.com/office/officeart/2005/8/layout/default"/>
    <dgm:cxn modelId="{293CE819-7F88-4E3C-9585-9A482FFE0E7A}" type="presParOf" srcId="{016553DF-F32B-46FC-BA13-F9675D540B7D}" destId="{8D9C3155-4ED4-4974-8D83-386EC667B540}" srcOrd="0" destOrd="0" presId="urn:microsoft.com/office/officeart/2005/8/layout/default"/>
    <dgm:cxn modelId="{B977723A-12D3-4772-BEFF-5C24792CC0C8}" type="presParOf" srcId="{016553DF-F32B-46FC-BA13-F9675D540B7D}" destId="{567BD1C8-6C31-44E3-BC23-61670DD7CC05}" srcOrd="1" destOrd="0" presId="urn:microsoft.com/office/officeart/2005/8/layout/default"/>
    <dgm:cxn modelId="{7229D559-E15A-4597-BD98-C234584C78E2}" type="presParOf" srcId="{016553DF-F32B-46FC-BA13-F9675D540B7D}" destId="{1222496D-5602-40B1-8AA5-6EAC57FAE9D3}" srcOrd="2" destOrd="0" presId="urn:microsoft.com/office/officeart/2005/8/layout/default"/>
    <dgm:cxn modelId="{37DDC0DD-C7F1-4888-B84F-77D4CF470A12}" type="presParOf" srcId="{016553DF-F32B-46FC-BA13-F9675D540B7D}" destId="{59E452C0-1351-4EF1-9DF6-3C9E755CCB1C}" srcOrd="3" destOrd="0" presId="urn:microsoft.com/office/officeart/2005/8/layout/default"/>
    <dgm:cxn modelId="{95F1ACD9-6EA9-4513-B7F3-1DAE0B76C338}" type="presParOf" srcId="{016553DF-F32B-46FC-BA13-F9675D540B7D}" destId="{717CFB7A-83DD-4D95-A183-C46DFCC07509}" srcOrd="4" destOrd="0" presId="urn:microsoft.com/office/officeart/2005/8/layout/default"/>
    <dgm:cxn modelId="{12C2A8D3-E4CA-4632-82DA-E9D963FF874E}" type="presParOf" srcId="{016553DF-F32B-46FC-BA13-F9675D540B7D}" destId="{966A91C4-D7A6-4E9E-91B7-B9C9CF2F1EA5}" srcOrd="5" destOrd="0" presId="urn:microsoft.com/office/officeart/2005/8/layout/default"/>
    <dgm:cxn modelId="{BF06DB5D-3899-4081-A17D-F2271D639341}" type="presParOf" srcId="{016553DF-F32B-46FC-BA13-F9675D540B7D}" destId="{92B4C1AD-BD16-4478-922F-DB0FEA7874A8}" srcOrd="6" destOrd="0" presId="urn:microsoft.com/office/officeart/2005/8/layout/default"/>
    <dgm:cxn modelId="{42726A46-705A-4D8D-A7D1-F69633789132}" type="presParOf" srcId="{016553DF-F32B-46FC-BA13-F9675D540B7D}" destId="{949022A9-22C1-4829-8520-7604B503EF70}" srcOrd="7" destOrd="0" presId="urn:microsoft.com/office/officeart/2005/8/layout/default"/>
    <dgm:cxn modelId="{9B0D89C8-8EA2-4E85-B8A4-522ED118471F}" type="presParOf" srcId="{016553DF-F32B-46FC-BA13-F9675D540B7D}" destId="{8E86AEA6-5C7A-4DA0-BB94-C92612EAA6A4}" srcOrd="8" destOrd="0" presId="urn:microsoft.com/office/officeart/2005/8/layout/default"/>
    <dgm:cxn modelId="{18FF121D-FCAE-469A-87E7-AB47434CB431}" type="presParOf" srcId="{016553DF-F32B-46FC-BA13-F9675D540B7D}" destId="{DC83A024-B438-4E28-B335-FE013F229045}" srcOrd="9" destOrd="0" presId="urn:microsoft.com/office/officeart/2005/8/layout/default"/>
    <dgm:cxn modelId="{6561FDD0-3396-4212-A519-1019B332D2AE}" type="presParOf" srcId="{016553DF-F32B-46FC-BA13-F9675D540B7D}" destId="{0C0F1B8B-B79D-4E18-A93B-68E69851392D}" srcOrd="10" destOrd="0" presId="urn:microsoft.com/office/officeart/2005/8/layout/default"/>
    <dgm:cxn modelId="{63050052-0AB3-46BE-A167-17ABB3AF84A8}" type="presParOf" srcId="{016553DF-F32B-46FC-BA13-F9675D540B7D}" destId="{D2ED21CA-5B39-4E8B-9A19-2B4002847257}" srcOrd="11" destOrd="0" presId="urn:microsoft.com/office/officeart/2005/8/layout/default"/>
    <dgm:cxn modelId="{45DE43BC-ED22-4520-9F6C-3B9CA4E4F8FE}" type="presParOf" srcId="{016553DF-F32B-46FC-BA13-F9675D540B7D}" destId="{59A2417F-B1A1-403B-BA6D-F9A711C51245}" srcOrd="12" destOrd="0" presId="urn:microsoft.com/office/officeart/2005/8/layout/default"/>
    <dgm:cxn modelId="{2E7CCF70-6524-44C3-999A-3BFB5ECF9A4C}" type="presParOf" srcId="{016553DF-F32B-46FC-BA13-F9675D540B7D}" destId="{78CCBC41-E9C0-4951-ADA2-242B7BFF9FF7}" srcOrd="13" destOrd="0" presId="urn:microsoft.com/office/officeart/2005/8/layout/default"/>
    <dgm:cxn modelId="{96A64EEB-8B0A-45CD-93A8-DED3FDC67082}" type="presParOf" srcId="{016553DF-F32B-46FC-BA13-F9675D540B7D}" destId="{E663302C-CB4C-44D4-B31C-A22D5BAF7AFF}"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279577-1CDC-4535-96B7-42CB1F622AB8}" type="doc">
      <dgm:prSet loTypeId="urn:microsoft.com/office/officeart/2005/8/layout/bProcess4" loCatId="process" qsTypeId="urn:microsoft.com/office/officeart/2005/8/quickstyle/simple1" qsCatId="simple" csTypeId="urn:microsoft.com/office/officeart/2005/8/colors/accent1_2" csCatId="accent1"/>
      <dgm:spPr/>
      <dgm:t>
        <a:bodyPr/>
        <a:lstStyle/>
        <a:p>
          <a:endParaRPr lang="en-US"/>
        </a:p>
      </dgm:t>
    </dgm:pt>
    <dgm:pt modelId="{390A7B26-F7D9-4A92-9A87-7CC9ABF3474F}">
      <dgm:prSet custT="1"/>
      <dgm:spPr/>
      <dgm:t>
        <a:bodyPr/>
        <a:lstStyle/>
        <a:p>
          <a:r>
            <a:rPr lang="en-GB" sz="2800" dirty="0"/>
            <a:t>Financial </a:t>
          </a:r>
          <a:r>
            <a:rPr lang="en-GB" sz="2800" dirty="0" err="1"/>
            <a:t>counseling</a:t>
          </a:r>
          <a:r>
            <a:rPr lang="en-GB" sz="2800" dirty="0"/>
            <a:t> is a key component of Smart Start.</a:t>
          </a:r>
          <a:endParaRPr lang="en-US" sz="2800" dirty="0"/>
        </a:p>
      </dgm:t>
    </dgm:pt>
    <dgm:pt modelId="{8553429D-BA14-438F-9D28-54C2D5C33FF7}" type="parTrans" cxnId="{773EA085-E0F0-4DB6-805E-B07E27D3A253}">
      <dgm:prSet/>
      <dgm:spPr/>
      <dgm:t>
        <a:bodyPr/>
        <a:lstStyle/>
        <a:p>
          <a:endParaRPr lang="en-US" sz="6000"/>
        </a:p>
      </dgm:t>
    </dgm:pt>
    <dgm:pt modelId="{B4403E3D-C0AA-4D42-9CCB-9082AE38FE30}" type="sibTrans" cxnId="{773EA085-E0F0-4DB6-805E-B07E27D3A253}">
      <dgm:prSet/>
      <dgm:spPr/>
      <dgm:t>
        <a:bodyPr/>
        <a:lstStyle/>
        <a:p>
          <a:endParaRPr lang="en-US" sz="6000"/>
        </a:p>
      </dgm:t>
    </dgm:pt>
    <dgm:pt modelId="{32925BBD-1990-4A2A-BD82-74264AA98D1D}">
      <dgm:prSet custT="1"/>
      <dgm:spPr/>
      <dgm:t>
        <a:bodyPr/>
        <a:lstStyle/>
        <a:p>
          <a:r>
            <a:rPr lang="en-GB" sz="2800" dirty="0"/>
            <a:t>Engaging partners enhances decision-making around contraception.</a:t>
          </a:r>
          <a:endParaRPr lang="en-US" sz="2800" dirty="0"/>
        </a:p>
      </dgm:t>
    </dgm:pt>
    <dgm:pt modelId="{1E9938CF-8DA7-454F-A4BC-71E8D215E4A0}" type="parTrans" cxnId="{AC6ECFBD-E861-4E57-852A-021572002985}">
      <dgm:prSet/>
      <dgm:spPr/>
      <dgm:t>
        <a:bodyPr/>
        <a:lstStyle/>
        <a:p>
          <a:endParaRPr lang="en-US" sz="6000"/>
        </a:p>
      </dgm:t>
    </dgm:pt>
    <dgm:pt modelId="{09A2140E-7E73-4163-ABDD-BE0CFFFFD3FF}" type="sibTrans" cxnId="{AC6ECFBD-E861-4E57-852A-021572002985}">
      <dgm:prSet/>
      <dgm:spPr/>
      <dgm:t>
        <a:bodyPr/>
        <a:lstStyle/>
        <a:p>
          <a:endParaRPr lang="en-US" sz="6000"/>
        </a:p>
      </dgm:t>
    </dgm:pt>
    <dgm:pt modelId="{2B0F0940-CB6D-4855-8251-2CC5844D9BE1}">
      <dgm:prSet custT="1"/>
      <dgm:spPr/>
      <dgm:t>
        <a:bodyPr/>
        <a:lstStyle/>
        <a:p>
          <a:r>
            <a:rPr lang="en-GB" sz="2800" dirty="0"/>
            <a:t>HEWs are vital for program implementation.</a:t>
          </a:r>
          <a:endParaRPr lang="en-US" sz="2800" dirty="0"/>
        </a:p>
      </dgm:t>
    </dgm:pt>
    <dgm:pt modelId="{3624A912-C500-4EB0-92A7-D7A3BDE70FB9}" type="parTrans" cxnId="{F8530A56-30A1-4962-BBD7-E1FA54ED174A}">
      <dgm:prSet/>
      <dgm:spPr/>
      <dgm:t>
        <a:bodyPr/>
        <a:lstStyle/>
        <a:p>
          <a:endParaRPr lang="en-US" sz="6000"/>
        </a:p>
      </dgm:t>
    </dgm:pt>
    <dgm:pt modelId="{AA2CAEB6-5B99-4E03-9996-C345DFCAF906}" type="sibTrans" cxnId="{F8530A56-30A1-4962-BBD7-E1FA54ED174A}">
      <dgm:prSet/>
      <dgm:spPr/>
      <dgm:t>
        <a:bodyPr/>
        <a:lstStyle/>
        <a:p>
          <a:endParaRPr lang="en-US" sz="6000"/>
        </a:p>
      </dgm:t>
    </dgm:pt>
    <dgm:pt modelId="{613C8D29-0FC7-4ED3-979D-3E5F3C07F691}">
      <dgm:prSet custT="1"/>
      <dgm:spPr/>
      <dgm:t>
        <a:bodyPr/>
        <a:lstStyle/>
        <a:p>
          <a:r>
            <a:rPr lang="en-GB" sz="2800"/>
            <a:t>The program operates within existing public health structures.</a:t>
          </a:r>
          <a:endParaRPr lang="en-US" sz="2800"/>
        </a:p>
      </dgm:t>
    </dgm:pt>
    <dgm:pt modelId="{D92451A1-27FC-4028-9FE6-D04F2B0D3D30}" type="parTrans" cxnId="{AC2331E4-A194-4C9E-B761-CEAE4C0E7F1F}">
      <dgm:prSet/>
      <dgm:spPr/>
      <dgm:t>
        <a:bodyPr/>
        <a:lstStyle/>
        <a:p>
          <a:endParaRPr lang="en-US" sz="6000"/>
        </a:p>
      </dgm:t>
    </dgm:pt>
    <dgm:pt modelId="{9E7B9847-4E5F-40BD-AB6E-287E9671CDD7}" type="sibTrans" cxnId="{AC2331E4-A194-4C9E-B761-CEAE4C0E7F1F}">
      <dgm:prSet/>
      <dgm:spPr/>
      <dgm:t>
        <a:bodyPr/>
        <a:lstStyle/>
        <a:p>
          <a:endParaRPr lang="en-US" sz="6000"/>
        </a:p>
      </dgm:t>
    </dgm:pt>
    <dgm:pt modelId="{B34F2004-86C4-42E3-9C05-3936C7FDBA0F}">
      <dgm:prSet custT="1"/>
      <dgm:spPr/>
      <dgm:t>
        <a:bodyPr/>
        <a:lstStyle/>
        <a:p>
          <a:r>
            <a:rPr lang="en-GB" sz="2800"/>
            <a:t>Informed choice is crucial for empowerment.</a:t>
          </a:r>
          <a:endParaRPr lang="en-US" sz="2800"/>
        </a:p>
      </dgm:t>
    </dgm:pt>
    <dgm:pt modelId="{A1FE0E69-AEE0-482E-A25F-D6AED0717F96}" type="parTrans" cxnId="{8584ACD5-D224-478B-80B3-C03DC83F41A9}">
      <dgm:prSet/>
      <dgm:spPr/>
      <dgm:t>
        <a:bodyPr/>
        <a:lstStyle/>
        <a:p>
          <a:endParaRPr lang="en-US" sz="6000"/>
        </a:p>
      </dgm:t>
    </dgm:pt>
    <dgm:pt modelId="{45074813-2E46-469B-925D-453E15CC38FA}" type="sibTrans" cxnId="{8584ACD5-D224-478B-80B3-C03DC83F41A9}">
      <dgm:prSet/>
      <dgm:spPr/>
      <dgm:t>
        <a:bodyPr/>
        <a:lstStyle/>
        <a:p>
          <a:endParaRPr lang="en-US" sz="6000"/>
        </a:p>
      </dgm:t>
    </dgm:pt>
    <dgm:pt modelId="{52773815-2ECC-4325-B51D-02CC3A76C0E0}">
      <dgm:prSet custT="1"/>
      <dgm:spPr/>
      <dgm:t>
        <a:bodyPr/>
        <a:lstStyle/>
        <a:p>
          <a:r>
            <a:rPr lang="en-GB" sz="2800"/>
            <a:t>Youth-centered service delivery models are essential.</a:t>
          </a:r>
          <a:endParaRPr lang="en-US" sz="2800"/>
        </a:p>
      </dgm:t>
    </dgm:pt>
    <dgm:pt modelId="{679D920C-873E-43BD-84EE-F19A99D0C2EA}" type="parTrans" cxnId="{DA21CCCD-9A3D-417F-BDE9-C563066A5340}">
      <dgm:prSet/>
      <dgm:spPr/>
      <dgm:t>
        <a:bodyPr/>
        <a:lstStyle/>
        <a:p>
          <a:endParaRPr lang="en-US" sz="6000"/>
        </a:p>
      </dgm:t>
    </dgm:pt>
    <dgm:pt modelId="{5D97F070-7AEE-44FE-BFD9-26DC104C3EC0}" type="sibTrans" cxnId="{DA21CCCD-9A3D-417F-BDE9-C563066A5340}">
      <dgm:prSet/>
      <dgm:spPr/>
      <dgm:t>
        <a:bodyPr/>
        <a:lstStyle/>
        <a:p>
          <a:endParaRPr lang="en-US" sz="6000"/>
        </a:p>
      </dgm:t>
    </dgm:pt>
    <dgm:pt modelId="{AEDC721F-E4A2-4BBF-A76B-CEFEADB9CA48}">
      <dgm:prSet custT="1"/>
      <dgm:spPr/>
      <dgm:t>
        <a:bodyPr/>
        <a:lstStyle/>
        <a:p>
          <a:r>
            <a:rPr lang="en-GB" sz="2800"/>
            <a:t>Empowering young women leads to better health outcomes.</a:t>
          </a:r>
          <a:endParaRPr lang="en-US" sz="2800"/>
        </a:p>
      </dgm:t>
    </dgm:pt>
    <dgm:pt modelId="{2B387634-7C3E-482B-B810-E414AFF17280}" type="parTrans" cxnId="{A625B8AE-4A6C-487C-9E22-D68CF9AE492A}">
      <dgm:prSet/>
      <dgm:spPr/>
      <dgm:t>
        <a:bodyPr/>
        <a:lstStyle/>
        <a:p>
          <a:endParaRPr lang="en-US" sz="6000"/>
        </a:p>
      </dgm:t>
    </dgm:pt>
    <dgm:pt modelId="{8829ABA4-4C6E-4A20-AF9D-E87ECE07F661}" type="sibTrans" cxnId="{A625B8AE-4A6C-487C-9E22-D68CF9AE492A}">
      <dgm:prSet/>
      <dgm:spPr/>
      <dgm:t>
        <a:bodyPr/>
        <a:lstStyle/>
        <a:p>
          <a:endParaRPr lang="en-US" sz="6000"/>
        </a:p>
      </dgm:t>
    </dgm:pt>
    <dgm:pt modelId="{C8D14602-8B0F-4FF9-B0B4-556D1277106B}">
      <dgm:prSet custT="1"/>
      <dgm:spPr/>
      <dgm:t>
        <a:bodyPr/>
        <a:lstStyle/>
        <a:p>
          <a:r>
            <a:rPr lang="en-GB" sz="2800"/>
            <a:t>Institutionalized and scaled across major regions with MOH and PSI Ethiopia support</a:t>
          </a:r>
          <a:endParaRPr lang="en-US" sz="2800"/>
        </a:p>
      </dgm:t>
    </dgm:pt>
    <dgm:pt modelId="{8FEA302C-9520-4747-9AEF-C1AF01DC704F}" type="parTrans" cxnId="{D5ADF3B8-DE29-45AA-93F1-F8ADA09C74EB}">
      <dgm:prSet/>
      <dgm:spPr/>
      <dgm:t>
        <a:bodyPr/>
        <a:lstStyle/>
        <a:p>
          <a:endParaRPr lang="en-US" sz="6000"/>
        </a:p>
      </dgm:t>
    </dgm:pt>
    <dgm:pt modelId="{1DFD2E88-D5A0-4228-80C4-5BAA7F982DCE}" type="sibTrans" cxnId="{D5ADF3B8-DE29-45AA-93F1-F8ADA09C74EB}">
      <dgm:prSet/>
      <dgm:spPr/>
      <dgm:t>
        <a:bodyPr/>
        <a:lstStyle/>
        <a:p>
          <a:endParaRPr lang="en-US" sz="6000"/>
        </a:p>
      </dgm:t>
    </dgm:pt>
    <dgm:pt modelId="{31251162-2D80-400F-8449-E26712F0DCBC}">
      <dgm:prSet custT="1"/>
      <dgm:spPr/>
      <dgm:t>
        <a:bodyPr/>
        <a:lstStyle/>
        <a:p>
          <a:r>
            <a:rPr lang="en-GB" sz="2800" b="1"/>
            <a:t>Implementation within Public Health Structures</a:t>
          </a:r>
          <a:endParaRPr lang="en-US" sz="2800"/>
        </a:p>
      </dgm:t>
    </dgm:pt>
    <dgm:pt modelId="{9DB186E8-6ADC-41BF-80B6-2F607F6BDEBA}" type="parTrans" cxnId="{0B0EE9EC-A2D0-4E67-A07C-1791F21F4DF0}">
      <dgm:prSet/>
      <dgm:spPr/>
      <dgm:t>
        <a:bodyPr/>
        <a:lstStyle/>
        <a:p>
          <a:endParaRPr lang="en-US" sz="6000"/>
        </a:p>
      </dgm:t>
    </dgm:pt>
    <dgm:pt modelId="{26D422C6-7404-456F-BC9A-842A995BAF07}" type="sibTrans" cxnId="{0B0EE9EC-A2D0-4E67-A07C-1791F21F4DF0}">
      <dgm:prSet/>
      <dgm:spPr/>
      <dgm:t>
        <a:bodyPr/>
        <a:lstStyle/>
        <a:p>
          <a:endParaRPr lang="en-US" sz="6000"/>
        </a:p>
      </dgm:t>
    </dgm:pt>
    <dgm:pt modelId="{DB964859-6E5C-4B1B-8E92-B0AAE03AE33F}">
      <dgm:prSet custT="1"/>
      <dgm:spPr/>
      <dgm:t>
        <a:bodyPr/>
        <a:lstStyle/>
        <a:p>
          <a:r>
            <a:rPr lang="en-GB" sz="2000"/>
            <a:t>Identify the unique needs of adolescent girls.</a:t>
          </a:r>
          <a:endParaRPr lang="en-US" sz="2000"/>
        </a:p>
      </dgm:t>
    </dgm:pt>
    <dgm:pt modelId="{66840AFD-C33F-4A45-A761-AD5FBF470416}" type="parTrans" cxnId="{7F9241C9-920E-4EFB-A42F-ADFDDDF5F06C}">
      <dgm:prSet/>
      <dgm:spPr/>
      <dgm:t>
        <a:bodyPr/>
        <a:lstStyle/>
        <a:p>
          <a:endParaRPr lang="en-US" sz="6000"/>
        </a:p>
      </dgm:t>
    </dgm:pt>
    <dgm:pt modelId="{1C67D6C4-D96B-4962-BF39-5F0F4454B00B}" type="sibTrans" cxnId="{7F9241C9-920E-4EFB-A42F-ADFDDDF5F06C}">
      <dgm:prSet/>
      <dgm:spPr/>
      <dgm:t>
        <a:bodyPr/>
        <a:lstStyle/>
        <a:p>
          <a:endParaRPr lang="en-US" sz="6000"/>
        </a:p>
      </dgm:t>
    </dgm:pt>
    <dgm:pt modelId="{EDA291CE-FDAD-4982-9EFA-6F20AE566B6C}">
      <dgm:prSet custT="1"/>
      <dgm:spPr/>
      <dgm:t>
        <a:bodyPr/>
        <a:lstStyle/>
        <a:p>
          <a:r>
            <a:rPr lang="en-GB" sz="2000"/>
            <a:t>Involve local leaders and community stakeholders actively.</a:t>
          </a:r>
          <a:endParaRPr lang="en-US" sz="2000"/>
        </a:p>
      </dgm:t>
    </dgm:pt>
    <dgm:pt modelId="{E574C0C3-B34C-4DA5-B633-1847F1502D9E}" type="parTrans" cxnId="{30A5E77E-913B-43D4-8F8A-C949B682D29C}">
      <dgm:prSet/>
      <dgm:spPr/>
      <dgm:t>
        <a:bodyPr/>
        <a:lstStyle/>
        <a:p>
          <a:endParaRPr lang="en-US" sz="6000"/>
        </a:p>
      </dgm:t>
    </dgm:pt>
    <dgm:pt modelId="{B5CF0917-D43F-471B-8CD8-AFB7E0A73034}" type="sibTrans" cxnId="{30A5E77E-913B-43D4-8F8A-C949B682D29C}">
      <dgm:prSet/>
      <dgm:spPr/>
      <dgm:t>
        <a:bodyPr/>
        <a:lstStyle/>
        <a:p>
          <a:endParaRPr lang="en-US" sz="6000"/>
        </a:p>
      </dgm:t>
    </dgm:pt>
    <dgm:pt modelId="{27D1DEA9-B718-4D25-817B-3292D98C7380}">
      <dgm:prSet custT="1"/>
      <dgm:spPr/>
      <dgm:t>
        <a:bodyPr/>
        <a:lstStyle/>
        <a:p>
          <a:r>
            <a:rPr lang="en-GB" sz="2000"/>
            <a:t>Provide training on youth-friendly SRH services delivery.</a:t>
          </a:r>
          <a:endParaRPr lang="en-US" sz="2000"/>
        </a:p>
      </dgm:t>
    </dgm:pt>
    <dgm:pt modelId="{73C239DF-2A05-43F8-ACE9-4A4FF60EE155}" type="parTrans" cxnId="{DC6B4BB8-9B91-4993-AAB9-DB1DE0C829FB}">
      <dgm:prSet/>
      <dgm:spPr/>
      <dgm:t>
        <a:bodyPr/>
        <a:lstStyle/>
        <a:p>
          <a:endParaRPr lang="en-US" sz="6000"/>
        </a:p>
      </dgm:t>
    </dgm:pt>
    <dgm:pt modelId="{613F35B1-EAC5-4076-8854-2CE7E5417EA2}" type="sibTrans" cxnId="{DC6B4BB8-9B91-4993-AAB9-DB1DE0C829FB}">
      <dgm:prSet/>
      <dgm:spPr/>
      <dgm:t>
        <a:bodyPr/>
        <a:lstStyle/>
        <a:p>
          <a:endParaRPr lang="en-US" sz="6000"/>
        </a:p>
      </dgm:t>
    </dgm:pt>
    <dgm:pt modelId="{0831C871-34CA-4802-B44C-C1A540AB33AB}">
      <dgm:prSet custT="1"/>
      <dgm:spPr/>
      <dgm:t>
        <a:bodyPr/>
        <a:lstStyle/>
        <a:p>
          <a:r>
            <a:rPr lang="en-GB" sz="2000"/>
            <a:t>Roll out Smart Start intervention in health posts.</a:t>
          </a:r>
          <a:endParaRPr lang="en-US" sz="2000"/>
        </a:p>
      </dgm:t>
    </dgm:pt>
    <dgm:pt modelId="{BBF68379-6C68-477B-9C6D-FB297F6F055F}" type="parTrans" cxnId="{F5D78695-7477-4002-8AB7-07D61C1144DA}">
      <dgm:prSet/>
      <dgm:spPr/>
      <dgm:t>
        <a:bodyPr/>
        <a:lstStyle/>
        <a:p>
          <a:endParaRPr lang="en-US" sz="6000"/>
        </a:p>
      </dgm:t>
    </dgm:pt>
    <dgm:pt modelId="{CAF52211-924A-47B0-B6A7-2488BE26E9C1}" type="sibTrans" cxnId="{F5D78695-7477-4002-8AB7-07D61C1144DA}">
      <dgm:prSet/>
      <dgm:spPr/>
      <dgm:t>
        <a:bodyPr/>
        <a:lstStyle/>
        <a:p>
          <a:endParaRPr lang="en-US" sz="6000"/>
        </a:p>
      </dgm:t>
    </dgm:pt>
    <dgm:pt modelId="{DEA32BF8-9587-4B34-BB55-016507356D06}">
      <dgm:prSet custT="1"/>
      <dgm:spPr/>
      <dgm:t>
        <a:bodyPr/>
        <a:lstStyle/>
        <a:p>
          <a:r>
            <a:rPr lang="en-GB" sz="2000"/>
            <a:t>Regularly track implementation and service quality metrics.</a:t>
          </a:r>
          <a:endParaRPr lang="en-US" sz="2000"/>
        </a:p>
      </dgm:t>
    </dgm:pt>
    <dgm:pt modelId="{9D0A2D15-AA02-43B8-A63C-54BF55DA6A52}" type="parTrans" cxnId="{E5F299B0-AEAD-41B3-82EC-E8512A980757}">
      <dgm:prSet/>
      <dgm:spPr/>
      <dgm:t>
        <a:bodyPr/>
        <a:lstStyle/>
        <a:p>
          <a:endParaRPr lang="en-US" sz="6000"/>
        </a:p>
      </dgm:t>
    </dgm:pt>
    <dgm:pt modelId="{8B929B9A-9F52-47A4-9B39-B3416DB2E639}" type="sibTrans" cxnId="{E5F299B0-AEAD-41B3-82EC-E8512A980757}">
      <dgm:prSet/>
      <dgm:spPr/>
      <dgm:t>
        <a:bodyPr/>
        <a:lstStyle/>
        <a:p>
          <a:endParaRPr lang="en-US" sz="6000"/>
        </a:p>
      </dgm:t>
    </dgm:pt>
    <dgm:pt modelId="{03A4909D-0838-4528-85B9-0530A11B1810}">
      <dgm:prSet custT="1"/>
      <dgm:spPr/>
      <dgm:t>
        <a:bodyPr/>
        <a:lstStyle/>
        <a:p>
          <a:r>
            <a:rPr lang="en-GB" sz="2000"/>
            <a:t>Conduct Client Exit Interviews to assess experiences.</a:t>
          </a:r>
          <a:endParaRPr lang="en-US" sz="2000"/>
        </a:p>
      </dgm:t>
    </dgm:pt>
    <dgm:pt modelId="{1C24680F-BABE-4466-8755-0B43516115A7}" type="parTrans" cxnId="{A5B8712A-CEA5-47EE-82EF-63BC9C35359C}">
      <dgm:prSet/>
      <dgm:spPr/>
      <dgm:t>
        <a:bodyPr/>
        <a:lstStyle/>
        <a:p>
          <a:endParaRPr lang="en-US" sz="6000"/>
        </a:p>
      </dgm:t>
    </dgm:pt>
    <dgm:pt modelId="{B9FCB5BF-190D-4E03-95A5-F1D75B11E361}" type="sibTrans" cxnId="{A5B8712A-CEA5-47EE-82EF-63BC9C35359C}">
      <dgm:prSet/>
      <dgm:spPr/>
      <dgm:t>
        <a:bodyPr/>
        <a:lstStyle/>
        <a:p>
          <a:endParaRPr lang="en-US" sz="6000"/>
        </a:p>
      </dgm:t>
    </dgm:pt>
    <dgm:pt modelId="{BCDC4BA5-2F81-4E9E-92DB-F377FC6C8195}">
      <dgm:prSet custT="1"/>
      <dgm:spPr/>
      <dgm:t>
        <a:bodyPr/>
        <a:lstStyle/>
        <a:p>
          <a:r>
            <a:rPr lang="en-GB" sz="2000"/>
            <a:t>Refine approaches based on CEI results.</a:t>
          </a:r>
          <a:endParaRPr lang="en-US" sz="2000"/>
        </a:p>
      </dgm:t>
    </dgm:pt>
    <dgm:pt modelId="{CE11E574-B9B8-4F66-8176-86DD0A847092}" type="parTrans" cxnId="{4D6DA6AB-549B-4066-98B5-39BFACA24D3C}">
      <dgm:prSet/>
      <dgm:spPr/>
      <dgm:t>
        <a:bodyPr/>
        <a:lstStyle/>
        <a:p>
          <a:endParaRPr lang="en-US" sz="6000"/>
        </a:p>
      </dgm:t>
    </dgm:pt>
    <dgm:pt modelId="{136ADC3B-1D73-4B62-B6BF-D867645343C2}" type="sibTrans" cxnId="{4D6DA6AB-549B-4066-98B5-39BFACA24D3C}">
      <dgm:prSet/>
      <dgm:spPr/>
      <dgm:t>
        <a:bodyPr/>
        <a:lstStyle/>
        <a:p>
          <a:endParaRPr lang="en-US" sz="6000"/>
        </a:p>
      </dgm:t>
    </dgm:pt>
    <dgm:pt modelId="{6B28CDCF-61AB-4749-8380-DE555A80553B}" type="pres">
      <dgm:prSet presAssocID="{D0279577-1CDC-4535-96B7-42CB1F622AB8}" presName="Name0" presStyleCnt="0">
        <dgm:presLayoutVars>
          <dgm:dir/>
          <dgm:resizeHandles/>
        </dgm:presLayoutVars>
      </dgm:prSet>
      <dgm:spPr/>
    </dgm:pt>
    <dgm:pt modelId="{B45CE370-5E7E-4543-8EFB-48D435664453}" type="pres">
      <dgm:prSet presAssocID="{390A7B26-F7D9-4A92-9A87-7CC9ABF3474F}" presName="compNode" presStyleCnt="0"/>
      <dgm:spPr/>
    </dgm:pt>
    <dgm:pt modelId="{5B9BEAA8-747A-4D69-B317-16F6165B32A1}" type="pres">
      <dgm:prSet presAssocID="{390A7B26-F7D9-4A92-9A87-7CC9ABF3474F}" presName="dummyConnPt" presStyleCnt="0"/>
      <dgm:spPr/>
    </dgm:pt>
    <dgm:pt modelId="{E7BA74C3-78A2-4E3F-8D22-BAF24B26E707}" type="pres">
      <dgm:prSet presAssocID="{390A7B26-F7D9-4A92-9A87-7CC9ABF3474F}" presName="node" presStyleLbl="node1" presStyleIdx="0" presStyleCnt="9">
        <dgm:presLayoutVars>
          <dgm:bulletEnabled val="1"/>
        </dgm:presLayoutVars>
      </dgm:prSet>
      <dgm:spPr/>
    </dgm:pt>
    <dgm:pt modelId="{F5295C8C-9487-47FC-9C67-67ABB6182B69}" type="pres">
      <dgm:prSet presAssocID="{B4403E3D-C0AA-4D42-9CCB-9082AE38FE30}" presName="sibTrans" presStyleLbl="bgSibTrans2D1" presStyleIdx="0" presStyleCnt="8"/>
      <dgm:spPr/>
    </dgm:pt>
    <dgm:pt modelId="{AB6BD1E3-4D93-4F1F-8505-D755ED2D204C}" type="pres">
      <dgm:prSet presAssocID="{32925BBD-1990-4A2A-BD82-74264AA98D1D}" presName="compNode" presStyleCnt="0"/>
      <dgm:spPr/>
    </dgm:pt>
    <dgm:pt modelId="{CFE7465C-91C3-44E5-9E48-506D6E21DEE4}" type="pres">
      <dgm:prSet presAssocID="{32925BBD-1990-4A2A-BD82-74264AA98D1D}" presName="dummyConnPt" presStyleCnt="0"/>
      <dgm:spPr/>
    </dgm:pt>
    <dgm:pt modelId="{740E7A5B-846E-4923-AAE7-E41303BD2877}" type="pres">
      <dgm:prSet presAssocID="{32925BBD-1990-4A2A-BD82-74264AA98D1D}" presName="node" presStyleLbl="node1" presStyleIdx="1" presStyleCnt="9">
        <dgm:presLayoutVars>
          <dgm:bulletEnabled val="1"/>
        </dgm:presLayoutVars>
      </dgm:prSet>
      <dgm:spPr/>
    </dgm:pt>
    <dgm:pt modelId="{8FB189CB-DCBB-48E1-AA96-537310064910}" type="pres">
      <dgm:prSet presAssocID="{09A2140E-7E73-4163-ABDD-BE0CFFFFD3FF}" presName="sibTrans" presStyleLbl="bgSibTrans2D1" presStyleIdx="1" presStyleCnt="8"/>
      <dgm:spPr/>
    </dgm:pt>
    <dgm:pt modelId="{0FC46B93-8EB9-4098-A635-0E2D00B217FE}" type="pres">
      <dgm:prSet presAssocID="{2B0F0940-CB6D-4855-8251-2CC5844D9BE1}" presName="compNode" presStyleCnt="0"/>
      <dgm:spPr/>
    </dgm:pt>
    <dgm:pt modelId="{49A09924-9981-45F4-B376-B26D8624C5EE}" type="pres">
      <dgm:prSet presAssocID="{2B0F0940-CB6D-4855-8251-2CC5844D9BE1}" presName="dummyConnPt" presStyleCnt="0"/>
      <dgm:spPr/>
    </dgm:pt>
    <dgm:pt modelId="{123319D9-1901-48EC-A12D-4EE95D0DDCB6}" type="pres">
      <dgm:prSet presAssocID="{2B0F0940-CB6D-4855-8251-2CC5844D9BE1}" presName="node" presStyleLbl="node1" presStyleIdx="2" presStyleCnt="9">
        <dgm:presLayoutVars>
          <dgm:bulletEnabled val="1"/>
        </dgm:presLayoutVars>
      </dgm:prSet>
      <dgm:spPr/>
    </dgm:pt>
    <dgm:pt modelId="{159D4F48-45B0-4CA2-B340-BBF4C25AAA5E}" type="pres">
      <dgm:prSet presAssocID="{AA2CAEB6-5B99-4E03-9996-C345DFCAF906}" presName="sibTrans" presStyleLbl="bgSibTrans2D1" presStyleIdx="2" presStyleCnt="8"/>
      <dgm:spPr/>
    </dgm:pt>
    <dgm:pt modelId="{D024A909-CB88-4BEF-B753-5298B14EDD06}" type="pres">
      <dgm:prSet presAssocID="{613C8D29-0FC7-4ED3-979D-3E5F3C07F691}" presName="compNode" presStyleCnt="0"/>
      <dgm:spPr/>
    </dgm:pt>
    <dgm:pt modelId="{6298DD76-E67F-46D8-B57A-2CB1E3C0933E}" type="pres">
      <dgm:prSet presAssocID="{613C8D29-0FC7-4ED3-979D-3E5F3C07F691}" presName="dummyConnPt" presStyleCnt="0"/>
      <dgm:spPr/>
    </dgm:pt>
    <dgm:pt modelId="{D42BD4F1-6741-4F34-BDEA-CD627B9C571F}" type="pres">
      <dgm:prSet presAssocID="{613C8D29-0FC7-4ED3-979D-3E5F3C07F691}" presName="node" presStyleLbl="node1" presStyleIdx="3" presStyleCnt="9">
        <dgm:presLayoutVars>
          <dgm:bulletEnabled val="1"/>
        </dgm:presLayoutVars>
      </dgm:prSet>
      <dgm:spPr/>
    </dgm:pt>
    <dgm:pt modelId="{C91FD012-2F02-475A-91D9-5A48EA46F347}" type="pres">
      <dgm:prSet presAssocID="{9E7B9847-4E5F-40BD-AB6E-287E9671CDD7}" presName="sibTrans" presStyleLbl="bgSibTrans2D1" presStyleIdx="3" presStyleCnt="8"/>
      <dgm:spPr/>
    </dgm:pt>
    <dgm:pt modelId="{2A1C83FC-EC0F-4471-9F5D-0FBDEF0706B5}" type="pres">
      <dgm:prSet presAssocID="{B34F2004-86C4-42E3-9C05-3936C7FDBA0F}" presName="compNode" presStyleCnt="0"/>
      <dgm:spPr/>
    </dgm:pt>
    <dgm:pt modelId="{E6F4482E-DB85-4933-8708-4FFFE6A44A2E}" type="pres">
      <dgm:prSet presAssocID="{B34F2004-86C4-42E3-9C05-3936C7FDBA0F}" presName="dummyConnPt" presStyleCnt="0"/>
      <dgm:spPr/>
    </dgm:pt>
    <dgm:pt modelId="{3EF35417-282B-4153-B392-2216B313F305}" type="pres">
      <dgm:prSet presAssocID="{B34F2004-86C4-42E3-9C05-3936C7FDBA0F}" presName="node" presStyleLbl="node1" presStyleIdx="4" presStyleCnt="9">
        <dgm:presLayoutVars>
          <dgm:bulletEnabled val="1"/>
        </dgm:presLayoutVars>
      </dgm:prSet>
      <dgm:spPr/>
    </dgm:pt>
    <dgm:pt modelId="{440629C7-0911-4CC9-8146-431D027919A5}" type="pres">
      <dgm:prSet presAssocID="{45074813-2E46-469B-925D-453E15CC38FA}" presName="sibTrans" presStyleLbl="bgSibTrans2D1" presStyleIdx="4" presStyleCnt="8"/>
      <dgm:spPr/>
    </dgm:pt>
    <dgm:pt modelId="{CFD79EC8-A4D5-4ED9-BD7D-7A3DF3B6248F}" type="pres">
      <dgm:prSet presAssocID="{52773815-2ECC-4325-B51D-02CC3A76C0E0}" presName="compNode" presStyleCnt="0"/>
      <dgm:spPr/>
    </dgm:pt>
    <dgm:pt modelId="{FF2D8CBD-FBB1-4CC3-B00D-FA6F12FB907D}" type="pres">
      <dgm:prSet presAssocID="{52773815-2ECC-4325-B51D-02CC3A76C0E0}" presName="dummyConnPt" presStyleCnt="0"/>
      <dgm:spPr/>
    </dgm:pt>
    <dgm:pt modelId="{A853AC69-9FEE-4292-99CF-11B5C4328BB9}" type="pres">
      <dgm:prSet presAssocID="{52773815-2ECC-4325-B51D-02CC3A76C0E0}" presName="node" presStyleLbl="node1" presStyleIdx="5" presStyleCnt="9">
        <dgm:presLayoutVars>
          <dgm:bulletEnabled val="1"/>
        </dgm:presLayoutVars>
      </dgm:prSet>
      <dgm:spPr/>
    </dgm:pt>
    <dgm:pt modelId="{0D20CDB4-6CF4-432C-A9BF-CFC95187B0CE}" type="pres">
      <dgm:prSet presAssocID="{5D97F070-7AEE-44FE-BFD9-26DC104C3EC0}" presName="sibTrans" presStyleLbl="bgSibTrans2D1" presStyleIdx="5" presStyleCnt="8"/>
      <dgm:spPr/>
    </dgm:pt>
    <dgm:pt modelId="{7CDA972F-ED4C-4531-AA5F-EE82F9D2E97F}" type="pres">
      <dgm:prSet presAssocID="{AEDC721F-E4A2-4BBF-A76B-CEFEADB9CA48}" presName="compNode" presStyleCnt="0"/>
      <dgm:spPr/>
    </dgm:pt>
    <dgm:pt modelId="{2C690543-4D28-4F89-93B4-23F68AC65FDB}" type="pres">
      <dgm:prSet presAssocID="{AEDC721F-E4A2-4BBF-A76B-CEFEADB9CA48}" presName="dummyConnPt" presStyleCnt="0"/>
      <dgm:spPr/>
    </dgm:pt>
    <dgm:pt modelId="{39EC5231-825F-4DC2-8FA4-BD19C74AD57C}" type="pres">
      <dgm:prSet presAssocID="{AEDC721F-E4A2-4BBF-A76B-CEFEADB9CA48}" presName="node" presStyleLbl="node1" presStyleIdx="6" presStyleCnt="9">
        <dgm:presLayoutVars>
          <dgm:bulletEnabled val="1"/>
        </dgm:presLayoutVars>
      </dgm:prSet>
      <dgm:spPr/>
    </dgm:pt>
    <dgm:pt modelId="{6A89B951-6FB9-4C66-B425-2BF414E9C8F4}" type="pres">
      <dgm:prSet presAssocID="{8829ABA4-4C6E-4A20-AF9D-E87ECE07F661}" presName="sibTrans" presStyleLbl="bgSibTrans2D1" presStyleIdx="6" presStyleCnt="8"/>
      <dgm:spPr/>
    </dgm:pt>
    <dgm:pt modelId="{4C3805E3-99F1-431B-AAE7-3043F2CBC92A}" type="pres">
      <dgm:prSet presAssocID="{C8D14602-8B0F-4FF9-B0B4-556D1277106B}" presName="compNode" presStyleCnt="0"/>
      <dgm:spPr/>
    </dgm:pt>
    <dgm:pt modelId="{6D07F86B-59CC-4035-93B1-E82BAA885645}" type="pres">
      <dgm:prSet presAssocID="{C8D14602-8B0F-4FF9-B0B4-556D1277106B}" presName="dummyConnPt" presStyleCnt="0"/>
      <dgm:spPr/>
    </dgm:pt>
    <dgm:pt modelId="{8C256351-08CA-4B9D-B53A-53DCE3538377}" type="pres">
      <dgm:prSet presAssocID="{C8D14602-8B0F-4FF9-B0B4-556D1277106B}" presName="node" presStyleLbl="node1" presStyleIdx="7" presStyleCnt="9">
        <dgm:presLayoutVars>
          <dgm:bulletEnabled val="1"/>
        </dgm:presLayoutVars>
      </dgm:prSet>
      <dgm:spPr/>
    </dgm:pt>
    <dgm:pt modelId="{1C9CD2F5-471A-449F-BAFE-EB0B6196613A}" type="pres">
      <dgm:prSet presAssocID="{1DFD2E88-D5A0-4228-80C4-5BAA7F982DCE}" presName="sibTrans" presStyleLbl="bgSibTrans2D1" presStyleIdx="7" presStyleCnt="8"/>
      <dgm:spPr/>
    </dgm:pt>
    <dgm:pt modelId="{3FEE092F-782D-4237-AEA2-7DB406271CCB}" type="pres">
      <dgm:prSet presAssocID="{31251162-2D80-400F-8449-E26712F0DCBC}" presName="compNode" presStyleCnt="0"/>
      <dgm:spPr/>
    </dgm:pt>
    <dgm:pt modelId="{FE686AC0-4472-4B8B-B414-32CF577426D8}" type="pres">
      <dgm:prSet presAssocID="{31251162-2D80-400F-8449-E26712F0DCBC}" presName="dummyConnPt" presStyleCnt="0"/>
      <dgm:spPr/>
    </dgm:pt>
    <dgm:pt modelId="{AE68F64B-6F41-4001-AC6F-6F21E71C7D86}" type="pres">
      <dgm:prSet presAssocID="{31251162-2D80-400F-8449-E26712F0DCBC}" presName="node" presStyleLbl="node1" presStyleIdx="8" presStyleCnt="9">
        <dgm:presLayoutVars>
          <dgm:bulletEnabled val="1"/>
        </dgm:presLayoutVars>
      </dgm:prSet>
      <dgm:spPr/>
    </dgm:pt>
  </dgm:ptLst>
  <dgm:cxnLst>
    <dgm:cxn modelId="{6D415503-4D89-460C-AACB-DB6C66056DB0}" type="presOf" srcId="{C8D14602-8B0F-4FF9-B0B4-556D1277106B}" destId="{8C256351-08CA-4B9D-B53A-53DCE3538377}" srcOrd="0" destOrd="0" presId="urn:microsoft.com/office/officeart/2005/8/layout/bProcess4"/>
    <dgm:cxn modelId="{37E48205-6BBB-4441-8150-B2181E41EFD0}" type="presOf" srcId="{AEDC721F-E4A2-4BBF-A76B-CEFEADB9CA48}" destId="{39EC5231-825F-4DC2-8FA4-BD19C74AD57C}" srcOrd="0" destOrd="0" presId="urn:microsoft.com/office/officeart/2005/8/layout/bProcess4"/>
    <dgm:cxn modelId="{0890E50E-7799-49DC-9530-5C8C8919ADDD}" type="presOf" srcId="{DEA32BF8-9587-4B34-BB55-016507356D06}" destId="{AE68F64B-6F41-4001-AC6F-6F21E71C7D86}" srcOrd="0" destOrd="5" presId="urn:microsoft.com/office/officeart/2005/8/layout/bProcess4"/>
    <dgm:cxn modelId="{7145B829-F618-45DC-81DF-B3A97E4B03D1}" type="presOf" srcId="{31251162-2D80-400F-8449-E26712F0DCBC}" destId="{AE68F64B-6F41-4001-AC6F-6F21E71C7D86}" srcOrd="0" destOrd="0" presId="urn:microsoft.com/office/officeart/2005/8/layout/bProcess4"/>
    <dgm:cxn modelId="{A5B8712A-CEA5-47EE-82EF-63BC9C35359C}" srcId="{31251162-2D80-400F-8449-E26712F0DCBC}" destId="{03A4909D-0838-4528-85B9-0530A11B1810}" srcOrd="5" destOrd="0" parTransId="{1C24680F-BABE-4466-8755-0B43516115A7}" sibTransId="{B9FCB5BF-190D-4E03-95A5-F1D75B11E361}"/>
    <dgm:cxn modelId="{2D86D532-0C02-44B6-8D53-020D7C9D0DCC}" type="presOf" srcId="{DB964859-6E5C-4B1B-8E92-B0AAE03AE33F}" destId="{AE68F64B-6F41-4001-AC6F-6F21E71C7D86}" srcOrd="0" destOrd="1" presId="urn:microsoft.com/office/officeart/2005/8/layout/bProcess4"/>
    <dgm:cxn modelId="{89DF1362-B1B5-4217-8297-930BBF7F8080}" type="presOf" srcId="{390A7B26-F7D9-4A92-9A87-7CC9ABF3474F}" destId="{E7BA74C3-78A2-4E3F-8D22-BAF24B26E707}" srcOrd="0" destOrd="0" presId="urn:microsoft.com/office/officeart/2005/8/layout/bProcess4"/>
    <dgm:cxn modelId="{61C5AA63-BCDD-43AA-9BDD-146EC0C7DE76}" type="presOf" srcId="{9E7B9847-4E5F-40BD-AB6E-287E9671CDD7}" destId="{C91FD012-2F02-475A-91D9-5A48EA46F347}" srcOrd="0" destOrd="0" presId="urn:microsoft.com/office/officeart/2005/8/layout/bProcess4"/>
    <dgm:cxn modelId="{E53A6966-32B4-4BDB-81A0-58E323F35194}" type="presOf" srcId="{AA2CAEB6-5B99-4E03-9996-C345DFCAF906}" destId="{159D4F48-45B0-4CA2-B340-BBF4C25AAA5E}" srcOrd="0" destOrd="0" presId="urn:microsoft.com/office/officeart/2005/8/layout/bProcess4"/>
    <dgm:cxn modelId="{F38C9673-B7EA-4C76-83AE-FB48D861040B}" type="presOf" srcId="{BCDC4BA5-2F81-4E9E-92DB-F377FC6C8195}" destId="{AE68F64B-6F41-4001-AC6F-6F21E71C7D86}" srcOrd="0" destOrd="7" presId="urn:microsoft.com/office/officeart/2005/8/layout/bProcess4"/>
    <dgm:cxn modelId="{F8530A56-30A1-4962-BBD7-E1FA54ED174A}" srcId="{D0279577-1CDC-4535-96B7-42CB1F622AB8}" destId="{2B0F0940-CB6D-4855-8251-2CC5844D9BE1}" srcOrd="2" destOrd="0" parTransId="{3624A912-C500-4EB0-92A7-D7A3BDE70FB9}" sibTransId="{AA2CAEB6-5B99-4E03-9996-C345DFCAF906}"/>
    <dgm:cxn modelId="{DDD1E277-9168-4293-AA9F-9F9D5B68A73E}" type="presOf" srcId="{8829ABA4-4C6E-4A20-AF9D-E87ECE07F661}" destId="{6A89B951-6FB9-4C66-B425-2BF414E9C8F4}" srcOrd="0" destOrd="0" presId="urn:microsoft.com/office/officeart/2005/8/layout/bProcess4"/>
    <dgm:cxn modelId="{30A5E77E-913B-43D4-8F8A-C949B682D29C}" srcId="{31251162-2D80-400F-8449-E26712F0DCBC}" destId="{EDA291CE-FDAD-4982-9EFA-6F20AE566B6C}" srcOrd="1" destOrd="0" parTransId="{E574C0C3-B34C-4DA5-B633-1847F1502D9E}" sibTransId="{B5CF0917-D43F-471B-8CD8-AFB7E0A73034}"/>
    <dgm:cxn modelId="{98B95885-A589-49AA-ABF5-8628646901D2}" type="presOf" srcId="{45074813-2E46-469B-925D-453E15CC38FA}" destId="{440629C7-0911-4CC9-8146-431D027919A5}" srcOrd="0" destOrd="0" presId="urn:microsoft.com/office/officeart/2005/8/layout/bProcess4"/>
    <dgm:cxn modelId="{773EA085-E0F0-4DB6-805E-B07E27D3A253}" srcId="{D0279577-1CDC-4535-96B7-42CB1F622AB8}" destId="{390A7B26-F7D9-4A92-9A87-7CC9ABF3474F}" srcOrd="0" destOrd="0" parTransId="{8553429D-BA14-438F-9D28-54C2D5C33FF7}" sibTransId="{B4403E3D-C0AA-4D42-9CCB-9082AE38FE30}"/>
    <dgm:cxn modelId="{6B5CC58A-B162-439F-AED7-B6A57B864D50}" type="presOf" srcId="{1DFD2E88-D5A0-4228-80C4-5BAA7F982DCE}" destId="{1C9CD2F5-471A-449F-BAFE-EB0B6196613A}" srcOrd="0" destOrd="0" presId="urn:microsoft.com/office/officeart/2005/8/layout/bProcess4"/>
    <dgm:cxn modelId="{F5D78695-7477-4002-8AB7-07D61C1144DA}" srcId="{31251162-2D80-400F-8449-E26712F0DCBC}" destId="{0831C871-34CA-4802-B44C-C1A540AB33AB}" srcOrd="3" destOrd="0" parTransId="{BBF68379-6C68-477B-9C6D-FB297F6F055F}" sibTransId="{CAF52211-924A-47B0-B6A7-2488BE26E9C1}"/>
    <dgm:cxn modelId="{15AC7799-1737-4980-B815-27FC22693695}" type="presOf" srcId="{B4403E3D-C0AA-4D42-9CCB-9082AE38FE30}" destId="{F5295C8C-9487-47FC-9C67-67ABB6182B69}" srcOrd="0" destOrd="0" presId="urn:microsoft.com/office/officeart/2005/8/layout/bProcess4"/>
    <dgm:cxn modelId="{867024A2-7731-4DBE-93B9-BBC1FCD24F94}" type="presOf" srcId="{2B0F0940-CB6D-4855-8251-2CC5844D9BE1}" destId="{123319D9-1901-48EC-A12D-4EE95D0DDCB6}" srcOrd="0" destOrd="0" presId="urn:microsoft.com/office/officeart/2005/8/layout/bProcess4"/>
    <dgm:cxn modelId="{289BA7A6-80C1-45F9-A32C-A98D60DA49E2}" type="presOf" srcId="{B34F2004-86C4-42E3-9C05-3936C7FDBA0F}" destId="{3EF35417-282B-4153-B392-2216B313F305}" srcOrd="0" destOrd="0" presId="urn:microsoft.com/office/officeart/2005/8/layout/bProcess4"/>
    <dgm:cxn modelId="{8FAED7A6-CA81-4897-9F61-7DFFEAF73B88}" type="presOf" srcId="{0831C871-34CA-4802-B44C-C1A540AB33AB}" destId="{AE68F64B-6F41-4001-AC6F-6F21E71C7D86}" srcOrd="0" destOrd="4" presId="urn:microsoft.com/office/officeart/2005/8/layout/bProcess4"/>
    <dgm:cxn modelId="{4D6DA6AB-549B-4066-98B5-39BFACA24D3C}" srcId="{31251162-2D80-400F-8449-E26712F0DCBC}" destId="{BCDC4BA5-2F81-4E9E-92DB-F377FC6C8195}" srcOrd="6" destOrd="0" parTransId="{CE11E574-B9B8-4F66-8176-86DD0A847092}" sibTransId="{136ADC3B-1D73-4B62-B6BF-D867645343C2}"/>
    <dgm:cxn modelId="{8D8046AC-6BAB-414F-9441-A24A658AA02C}" type="presOf" srcId="{27D1DEA9-B718-4D25-817B-3292D98C7380}" destId="{AE68F64B-6F41-4001-AC6F-6F21E71C7D86}" srcOrd="0" destOrd="3" presId="urn:microsoft.com/office/officeart/2005/8/layout/bProcess4"/>
    <dgm:cxn modelId="{A625B8AE-4A6C-487C-9E22-D68CF9AE492A}" srcId="{D0279577-1CDC-4535-96B7-42CB1F622AB8}" destId="{AEDC721F-E4A2-4BBF-A76B-CEFEADB9CA48}" srcOrd="6" destOrd="0" parTransId="{2B387634-7C3E-482B-B810-E414AFF17280}" sibTransId="{8829ABA4-4C6E-4A20-AF9D-E87ECE07F661}"/>
    <dgm:cxn modelId="{F50B00AF-50CF-430F-A68B-D2879970F5BF}" type="presOf" srcId="{32925BBD-1990-4A2A-BD82-74264AA98D1D}" destId="{740E7A5B-846E-4923-AAE7-E41303BD2877}" srcOrd="0" destOrd="0" presId="urn:microsoft.com/office/officeart/2005/8/layout/bProcess4"/>
    <dgm:cxn modelId="{E5F299B0-AEAD-41B3-82EC-E8512A980757}" srcId="{31251162-2D80-400F-8449-E26712F0DCBC}" destId="{DEA32BF8-9587-4B34-BB55-016507356D06}" srcOrd="4" destOrd="0" parTransId="{9D0A2D15-AA02-43B8-A63C-54BF55DA6A52}" sibTransId="{8B929B9A-9F52-47A4-9B39-B3416DB2E639}"/>
    <dgm:cxn modelId="{DC6B4BB8-9B91-4993-AAB9-DB1DE0C829FB}" srcId="{31251162-2D80-400F-8449-E26712F0DCBC}" destId="{27D1DEA9-B718-4D25-817B-3292D98C7380}" srcOrd="2" destOrd="0" parTransId="{73C239DF-2A05-43F8-ACE9-4A4FF60EE155}" sibTransId="{613F35B1-EAC5-4076-8854-2CE7E5417EA2}"/>
    <dgm:cxn modelId="{D5ADF3B8-DE29-45AA-93F1-F8ADA09C74EB}" srcId="{D0279577-1CDC-4535-96B7-42CB1F622AB8}" destId="{C8D14602-8B0F-4FF9-B0B4-556D1277106B}" srcOrd="7" destOrd="0" parTransId="{8FEA302C-9520-4747-9AEF-C1AF01DC704F}" sibTransId="{1DFD2E88-D5A0-4228-80C4-5BAA7F982DCE}"/>
    <dgm:cxn modelId="{AF633CB9-7F2E-483A-97C0-1D631631880F}" type="presOf" srcId="{D0279577-1CDC-4535-96B7-42CB1F622AB8}" destId="{6B28CDCF-61AB-4749-8380-DE555A80553B}" srcOrd="0" destOrd="0" presId="urn:microsoft.com/office/officeart/2005/8/layout/bProcess4"/>
    <dgm:cxn modelId="{AC6ECFBD-E861-4E57-852A-021572002985}" srcId="{D0279577-1CDC-4535-96B7-42CB1F622AB8}" destId="{32925BBD-1990-4A2A-BD82-74264AA98D1D}" srcOrd="1" destOrd="0" parTransId="{1E9938CF-8DA7-454F-A4BC-71E8D215E4A0}" sibTransId="{09A2140E-7E73-4163-ABDD-BE0CFFFFD3FF}"/>
    <dgm:cxn modelId="{57CAD0C3-2AB9-436C-A42F-628915EF4268}" type="presOf" srcId="{03A4909D-0838-4528-85B9-0530A11B1810}" destId="{AE68F64B-6F41-4001-AC6F-6F21E71C7D86}" srcOrd="0" destOrd="6" presId="urn:microsoft.com/office/officeart/2005/8/layout/bProcess4"/>
    <dgm:cxn modelId="{7F9241C9-920E-4EFB-A42F-ADFDDDF5F06C}" srcId="{31251162-2D80-400F-8449-E26712F0DCBC}" destId="{DB964859-6E5C-4B1B-8E92-B0AAE03AE33F}" srcOrd="0" destOrd="0" parTransId="{66840AFD-C33F-4A45-A761-AD5FBF470416}" sibTransId="{1C67D6C4-D96B-4962-BF39-5F0F4454B00B}"/>
    <dgm:cxn modelId="{084EB4CB-2976-4069-991D-C33100078E51}" type="presOf" srcId="{EDA291CE-FDAD-4982-9EFA-6F20AE566B6C}" destId="{AE68F64B-6F41-4001-AC6F-6F21E71C7D86}" srcOrd="0" destOrd="2" presId="urn:microsoft.com/office/officeart/2005/8/layout/bProcess4"/>
    <dgm:cxn modelId="{A41966CD-6ACF-4230-B4F0-1CCB9E9080DE}" type="presOf" srcId="{5D97F070-7AEE-44FE-BFD9-26DC104C3EC0}" destId="{0D20CDB4-6CF4-432C-A9BF-CFC95187B0CE}" srcOrd="0" destOrd="0" presId="urn:microsoft.com/office/officeart/2005/8/layout/bProcess4"/>
    <dgm:cxn modelId="{DA21CCCD-9A3D-417F-BDE9-C563066A5340}" srcId="{D0279577-1CDC-4535-96B7-42CB1F622AB8}" destId="{52773815-2ECC-4325-B51D-02CC3A76C0E0}" srcOrd="5" destOrd="0" parTransId="{679D920C-873E-43BD-84EE-F19A99D0C2EA}" sibTransId="{5D97F070-7AEE-44FE-BFD9-26DC104C3EC0}"/>
    <dgm:cxn modelId="{8584ACD5-D224-478B-80B3-C03DC83F41A9}" srcId="{D0279577-1CDC-4535-96B7-42CB1F622AB8}" destId="{B34F2004-86C4-42E3-9C05-3936C7FDBA0F}" srcOrd="4" destOrd="0" parTransId="{A1FE0E69-AEE0-482E-A25F-D6AED0717F96}" sibTransId="{45074813-2E46-469B-925D-453E15CC38FA}"/>
    <dgm:cxn modelId="{AC2331E4-A194-4C9E-B761-CEAE4C0E7F1F}" srcId="{D0279577-1CDC-4535-96B7-42CB1F622AB8}" destId="{613C8D29-0FC7-4ED3-979D-3E5F3C07F691}" srcOrd="3" destOrd="0" parTransId="{D92451A1-27FC-4028-9FE6-D04F2B0D3D30}" sibTransId="{9E7B9847-4E5F-40BD-AB6E-287E9671CDD7}"/>
    <dgm:cxn modelId="{0B0EE9EC-A2D0-4E67-A07C-1791F21F4DF0}" srcId="{D0279577-1CDC-4535-96B7-42CB1F622AB8}" destId="{31251162-2D80-400F-8449-E26712F0DCBC}" srcOrd="8" destOrd="0" parTransId="{9DB186E8-6ADC-41BF-80B6-2F607F6BDEBA}" sibTransId="{26D422C6-7404-456F-BC9A-842A995BAF07}"/>
    <dgm:cxn modelId="{A5A050ED-FFB4-4A0A-8673-86A04507295A}" type="presOf" srcId="{613C8D29-0FC7-4ED3-979D-3E5F3C07F691}" destId="{D42BD4F1-6741-4F34-BDEA-CD627B9C571F}" srcOrd="0" destOrd="0" presId="urn:microsoft.com/office/officeart/2005/8/layout/bProcess4"/>
    <dgm:cxn modelId="{76BB96EE-2508-45FD-8B57-124FAF45961D}" type="presOf" srcId="{52773815-2ECC-4325-B51D-02CC3A76C0E0}" destId="{A853AC69-9FEE-4292-99CF-11B5C4328BB9}" srcOrd="0" destOrd="0" presId="urn:microsoft.com/office/officeart/2005/8/layout/bProcess4"/>
    <dgm:cxn modelId="{BB3AA5FC-7E87-42D2-A156-1AB85FC040CC}" type="presOf" srcId="{09A2140E-7E73-4163-ABDD-BE0CFFFFD3FF}" destId="{8FB189CB-DCBB-48E1-AA96-537310064910}" srcOrd="0" destOrd="0" presId="urn:microsoft.com/office/officeart/2005/8/layout/bProcess4"/>
    <dgm:cxn modelId="{0A70B1E4-F689-4101-BEA9-4FBA693E4BB0}" type="presParOf" srcId="{6B28CDCF-61AB-4749-8380-DE555A80553B}" destId="{B45CE370-5E7E-4543-8EFB-48D435664453}" srcOrd="0" destOrd="0" presId="urn:microsoft.com/office/officeart/2005/8/layout/bProcess4"/>
    <dgm:cxn modelId="{1DE10BA3-D0A1-40EB-B920-964B89D4ED48}" type="presParOf" srcId="{B45CE370-5E7E-4543-8EFB-48D435664453}" destId="{5B9BEAA8-747A-4D69-B317-16F6165B32A1}" srcOrd="0" destOrd="0" presId="urn:microsoft.com/office/officeart/2005/8/layout/bProcess4"/>
    <dgm:cxn modelId="{FC36CDA8-05CA-4B96-82C7-E67C5BE9DF7F}" type="presParOf" srcId="{B45CE370-5E7E-4543-8EFB-48D435664453}" destId="{E7BA74C3-78A2-4E3F-8D22-BAF24B26E707}" srcOrd="1" destOrd="0" presId="urn:microsoft.com/office/officeart/2005/8/layout/bProcess4"/>
    <dgm:cxn modelId="{EB4EC3FA-B182-43FB-8722-09E036B511F7}" type="presParOf" srcId="{6B28CDCF-61AB-4749-8380-DE555A80553B}" destId="{F5295C8C-9487-47FC-9C67-67ABB6182B69}" srcOrd="1" destOrd="0" presId="urn:microsoft.com/office/officeart/2005/8/layout/bProcess4"/>
    <dgm:cxn modelId="{297D4F0D-3609-401B-A1D2-362C826EBD2C}" type="presParOf" srcId="{6B28CDCF-61AB-4749-8380-DE555A80553B}" destId="{AB6BD1E3-4D93-4F1F-8505-D755ED2D204C}" srcOrd="2" destOrd="0" presId="urn:microsoft.com/office/officeart/2005/8/layout/bProcess4"/>
    <dgm:cxn modelId="{C1B8E561-CEC4-4888-8201-07F1B194D1C9}" type="presParOf" srcId="{AB6BD1E3-4D93-4F1F-8505-D755ED2D204C}" destId="{CFE7465C-91C3-44E5-9E48-506D6E21DEE4}" srcOrd="0" destOrd="0" presId="urn:microsoft.com/office/officeart/2005/8/layout/bProcess4"/>
    <dgm:cxn modelId="{E2FF2FBF-9C35-4A8A-9FA3-D75B9FB28322}" type="presParOf" srcId="{AB6BD1E3-4D93-4F1F-8505-D755ED2D204C}" destId="{740E7A5B-846E-4923-AAE7-E41303BD2877}" srcOrd="1" destOrd="0" presId="urn:microsoft.com/office/officeart/2005/8/layout/bProcess4"/>
    <dgm:cxn modelId="{CE4826C4-4E67-45C2-9025-885869C45A6D}" type="presParOf" srcId="{6B28CDCF-61AB-4749-8380-DE555A80553B}" destId="{8FB189CB-DCBB-48E1-AA96-537310064910}" srcOrd="3" destOrd="0" presId="urn:microsoft.com/office/officeart/2005/8/layout/bProcess4"/>
    <dgm:cxn modelId="{52BA3843-E1A3-4666-8C04-220233ABB1BC}" type="presParOf" srcId="{6B28CDCF-61AB-4749-8380-DE555A80553B}" destId="{0FC46B93-8EB9-4098-A635-0E2D00B217FE}" srcOrd="4" destOrd="0" presId="urn:microsoft.com/office/officeart/2005/8/layout/bProcess4"/>
    <dgm:cxn modelId="{03F07EA2-D2BE-4F2C-AD61-A7DD145081B3}" type="presParOf" srcId="{0FC46B93-8EB9-4098-A635-0E2D00B217FE}" destId="{49A09924-9981-45F4-B376-B26D8624C5EE}" srcOrd="0" destOrd="0" presId="urn:microsoft.com/office/officeart/2005/8/layout/bProcess4"/>
    <dgm:cxn modelId="{D5718A88-1DFF-4E55-BCC7-091189674CBE}" type="presParOf" srcId="{0FC46B93-8EB9-4098-A635-0E2D00B217FE}" destId="{123319D9-1901-48EC-A12D-4EE95D0DDCB6}" srcOrd="1" destOrd="0" presId="urn:microsoft.com/office/officeart/2005/8/layout/bProcess4"/>
    <dgm:cxn modelId="{94EDF91D-ED57-409B-9010-029150E2ED46}" type="presParOf" srcId="{6B28CDCF-61AB-4749-8380-DE555A80553B}" destId="{159D4F48-45B0-4CA2-B340-BBF4C25AAA5E}" srcOrd="5" destOrd="0" presId="urn:microsoft.com/office/officeart/2005/8/layout/bProcess4"/>
    <dgm:cxn modelId="{2AE41550-0E32-4482-BD85-DCB3D0B87728}" type="presParOf" srcId="{6B28CDCF-61AB-4749-8380-DE555A80553B}" destId="{D024A909-CB88-4BEF-B753-5298B14EDD06}" srcOrd="6" destOrd="0" presId="urn:microsoft.com/office/officeart/2005/8/layout/bProcess4"/>
    <dgm:cxn modelId="{A667AAB0-7934-4C2C-8DFF-B9905CCA90C0}" type="presParOf" srcId="{D024A909-CB88-4BEF-B753-5298B14EDD06}" destId="{6298DD76-E67F-46D8-B57A-2CB1E3C0933E}" srcOrd="0" destOrd="0" presId="urn:microsoft.com/office/officeart/2005/8/layout/bProcess4"/>
    <dgm:cxn modelId="{511695CD-D3AC-49F2-A87C-5A63992D2584}" type="presParOf" srcId="{D024A909-CB88-4BEF-B753-5298B14EDD06}" destId="{D42BD4F1-6741-4F34-BDEA-CD627B9C571F}" srcOrd="1" destOrd="0" presId="urn:microsoft.com/office/officeart/2005/8/layout/bProcess4"/>
    <dgm:cxn modelId="{C59E9798-5B5F-4511-A6D9-B3F152B57D28}" type="presParOf" srcId="{6B28CDCF-61AB-4749-8380-DE555A80553B}" destId="{C91FD012-2F02-475A-91D9-5A48EA46F347}" srcOrd="7" destOrd="0" presId="urn:microsoft.com/office/officeart/2005/8/layout/bProcess4"/>
    <dgm:cxn modelId="{2CF65737-F921-4927-9D12-83C45FDCA191}" type="presParOf" srcId="{6B28CDCF-61AB-4749-8380-DE555A80553B}" destId="{2A1C83FC-EC0F-4471-9F5D-0FBDEF0706B5}" srcOrd="8" destOrd="0" presId="urn:microsoft.com/office/officeart/2005/8/layout/bProcess4"/>
    <dgm:cxn modelId="{DBE01DBF-AC39-4A41-9F72-49CA8D96516B}" type="presParOf" srcId="{2A1C83FC-EC0F-4471-9F5D-0FBDEF0706B5}" destId="{E6F4482E-DB85-4933-8708-4FFFE6A44A2E}" srcOrd="0" destOrd="0" presId="urn:microsoft.com/office/officeart/2005/8/layout/bProcess4"/>
    <dgm:cxn modelId="{F85C6194-FE4B-4F66-95F7-7632954D466B}" type="presParOf" srcId="{2A1C83FC-EC0F-4471-9F5D-0FBDEF0706B5}" destId="{3EF35417-282B-4153-B392-2216B313F305}" srcOrd="1" destOrd="0" presId="urn:microsoft.com/office/officeart/2005/8/layout/bProcess4"/>
    <dgm:cxn modelId="{EDD5DF05-7EF7-4FDB-89C1-1BE1F5B55576}" type="presParOf" srcId="{6B28CDCF-61AB-4749-8380-DE555A80553B}" destId="{440629C7-0911-4CC9-8146-431D027919A5}" srcOrd="9" destOrd="0" presId="urn:microsoft.com/office/officeart/2005/8/layout/bProcess4"/>
    <dgm:cxn modelId="{2961384B-9579-49F5-883F-94646E463C57}" type="presParOf" srcId="{6B28CDCF-61AB-4749-8380-DE555A80553B}" destId="{CFD79EC8-A4D5-4ED9-BD7D-7A3DF3B6248F}" srcOrd="10" destOrd="0" presId="urn:microsoft.com/office/officeart/2005/8/layout/bProcess4"/>
    <dgm:cxn modelId="{8C0BCD7D-DBC8-4687-95D4-1CB58A0B9F5B}" type="presParOf" srcId="{CFD79EC8-A4D5-4ED9-BD7D-7A3DF3B6248F}" destId="{FF2D8CBD-FBB1-4CC3-B00D-FA6F12FB907D}" srcOrd="0" destOrd="0" presId="urn:microsoft.com/office/officeart/2005/8/layout/bProcess4"/>
    <dgm:cxn modelId="{20A90EC4-9986-4BBD-916B-5C131E52E558}" type="presParOf" srcId="{CFD79EC8-A4D5-4ED9-BD7D-7A3DF3B6248F}" destId="{A853AC69-9FEE-4292-99CF-11B5C4328BB9}" srcOrd="1" destOrd="0" presId="urn:microsoft.com/office/officeart/2005/8/layout/bProcess4"/>
    <dgm:cxn modelId="{5AA7217A-24A1-4D46-B1A9-84134A0AFAE8}" type="presParOf" srcId="{6B28CDCF-61AB-4749-8380-DE555A80553B}" destId="{0D20CDB4-6CF4-432C-A9BF-CFC95187B0CE}" srcOrd="11" destOrd="0" presId="urn:microsoft.com/office/officeart/2005/8/layout/bProcess4"/>
    <dgm:cxn modelId="{CA926D6A-41BE-4EF8-A001-86178D43570A}" type="presParOf" srcId="{6B28CDCF-61AB-4749-8380-DE555A80553B}" destId="{7CDA972F-ED4C-4531-AA5F-EE82F9D2E97F}" srcOrd="12" destOrd="0" presId="urn:microsoft.com/office/officeart/2005/8/layout/bProcess4"/>
    <dgm:cxn modelId="{D791D7B5-B967-46C1-9E8C-15DB4546DD03}" type="presParOf" srcId="{7CDA972F-ED4C-4531-AA5F-EE82F9D2E97F}" destId="{2C690543-4D28-4F89-93B4-23F68AC65FDB}" srcOrd="0" destOrd="0" presId="urn:microsoft.com/office/officeart/2005/8/layout/bProcess4"/>
    <dgm:cxn modelId="{5D07A623-586B-4ACC-9F16-7168612D2384}" type="presParOf" srcId="{7CDA972F-ED4C-4531-AA5F-EE82F9D2E97F}" destId="{39EC5231-825F-4DC2-8FA4-BD19C74AD57C}" srcOrd="1" destOrd="0" presId="urn:microsoft.com/office/officeart/2005/8/layout/bProcess4"/>
    <dgm:cxn modelId="{F05A2312-6BFB-4CAE-B22D-D397652F3E38}" type="presParOf" srcId="{6B28CDCF-61AB-4749-8380-DE555A80553B}" destId="{6A89B951-6FB9-4C66-B425-2BF414E9C8F4}" srcOrd="13" destOrd="0" presId="urn:microsoft.com/office/officeart/2005/8/layout/bProcess4"/>
    <dgm:cxn modelId="{9EEAD722-1416-4121-B8DF-2A11AD5D8A16}" type="presParOf" srcId="{6B28CDCF-61AB-4749-8380-DE555A80553B}" destId="{4C3805E3-99F1-431B-AAE7-3043F2CBC92A}" srcOrd="14" destOrd="0" presId="urn:microsoft.com/office/officeart/2005/8/layout/bProcess4"/>
    <dgm:cxn modelId="{6A5EAAF1-1831-4217-BBF9-76084019B9AB}" type="presParOf" srcId="{4C3805E3-99F1-431B-AAE7-3043F2CBC92A}" destId="{6D07F86B-59CC-4035-93B1-E82BAA885645}" srcOrd="0" destOrd="0" presId="urn:microsoft.com/office/officeart/2005/8/layout/bProcess4"/>
    <dgm:cxn modelId="{008C0F7D-4A46-4847-916B-2C48644D9D09}" type="presParOf" srcId="{4C3805E3-99F1-431B-AAE7-3043F2CBC92A}" destId="{8C256351-08CA-4B9D-B53A-53DCE3538377}" srcOrd="1" destOrd="0" presId="urn:microsoft.com/office/officeart/2005/8/layout/bProcess4"/>
    <dgm:cxn modelId="{2144F297-56EB-4AAC-AD92-C161D6CF1533}" type="presParOf" srcId="{6B28CDCF-61AB-4749-8380-DE555A80553B}" destId="{1C9CD2F5-471A-449F-BAFE-EB0B6196613A}" srcOrd="15" destOrd="0" presId="urn:microsoft.com/office/officeart/2005/8/layout/bProcess4"/>
    <dgm:cxn modelId="{5276C1C3-FA85-4963-86AD-FF15E5C95FFA}" type="presParOf" srcId="{6B28CDCF-61AB-4749-8380-DE555A80553B}" destId="{3FEE092F-782D-4237-AEA2-7DB406271CCB}" srcOrd="16" destOrd="0" presId="urn:microsoft.com/office/officeart/2005/8/layout/bProcess4"/>
    <dgm:cxn modelId="{675077E1-888F-4BAE-9AAA-FD3A1DAB4365}" type="presParOf" srcId="{3FEE092F-782D-4237-AEA2-7DB406271CCB}" destId="{FE686AC0-4472-4B8B-B414-32CF577426D8}" srcOrd="0" destOrd="0" presId="urn:microsoft.com/office/officeart/2005/8/layout/bProcess4"/>
    <dgm:cxn modelId="{87EBD5AC-2A06-435E-B997-947820C963FA}" type="presParOf" srcId="{3FEE092F-782D-4237-AEA2-7DB406271CCB}" destId="{AE68F64B-6F41-4001-AC6F-6F21E71C7D86}" srcOrd="1" destOrd="0" presId="urn:microsoft.com/office/officeart/2005/8/layout/b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3007C39-C8D8-433B-9220-C78334F0A6F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DE339B0-EE23-441A-8519-52997AA8CB87}">
      <dgm:prSet phldrT="[Text]" phldr="0"/>
      <dgm:spPr/>
      <dgm:t>
        <a:bodyPr/>
        <a:lstStyle/>
        <a:p>
          <a:r>
            <a:rPr lang="en-US" dirty="0"/>
            <a:t>Client demographics</a:t>
          </a:r>
        </a:p>
      </dgm:t>
    </dgm:pt>
    <dgm:pt modelId="{33EDFF60-C30F-4DBE-9CE0-C124EDE5B43F}" type="parTrans" cxnId="{F246E5D8-2BC8-45F8-93F9-556F9189524C}">
      <dgm:prSet/>
      <dgm:spPr/>
      <dgm:t>
        <a:bodyPr/>
        <a:lstStyle/>
        <a:p>
          <a:endParaRPr lang="en-US"/>
        </a:p>
      </dgm:t>
    </dgm:pt>
    <dgm:pt modelId="{1EFAFA03-2EEC-48EB-9D95-FE09278A76F8}" type="sibTrans" cxnId="{F246E5D8-2BC8-45F8-93F9-556F9189524C}">
      <dgm:prSet/>
      <dgm:spPr/>
      <dgm:t>
        <a:bodyPr/>
        <a:lstStyle/>
        <a:p>
          <a:endParaRPr lang="en-US"/>
        </a:p>
      </dgm:t>
    </dgm:pt>
    <dgm:pt modelId="{E62FF2E3-9CC0-420B-A9DD-6347FEDEE68F}">
      <dgm:prSet phldrT="[Text]" phldr="0"/>
      <dgm:spPr/>
      <dgm:t>
        <a:bodyPr/>
        <a:lstStyle/>
        <a:p>
          <a:r>
            <a:rPr lang="en-US" dirty="0"/>
            <a:t>Prior reproductive history</a:t>
          </a:r>
        </a:p>
      </dgm:t>
    </dgm:pt>
    <dgm:pt modelId="{F1773507-18D4-433B-ADAF-B4086D49ABFF}" type="parTrans" cxnId="{942EF84C-0AFA-4E6E-8F3C-93698FC8A0AF}">
      <dgm:prSet/>
      <dgm:spPr/>
      <dgm:t>
        <a:bodyPr/>
        <a:lstStyle/>
        <a:p>
          <a:endParaRPr lang="en-US"/>
        </a:p>
      </dgm:t>
    </dgm:pt>
    <dgm:pt modelId="{13AE398C-6FE7-445E-9DB7-36630D5CC07E}" type="sibTrans" cxnId="{942EF84C-0AFA-4E6E-8F3C-93698FC8A0AF}">
      <dgm:prSet/>
      <dgm:spPr/>
      <dgm:t>
        <a:bodyPr/>
        <a:lstStyle/>
        <a:p>
          <a:endParaRPr lang="en-US"/>
        </a:p>
      </dgm:t>
    </dgm:pt>
    <dgm:pt modelId="{74FD44AE-A1BD-4C08-B3CC-E34A6FBD1CD1}">
      <dgm:prSet phldrT="[Text]" phldr="0"/>
      <dgm:spPr/>
      <dgm:t>
        <a:bodyPr/>
        <a:lstStyle/>
        <a:p>
          <a:r>
            <a:rPr lang="en-US" dirty="0"/>
            <a:t>Client experience of care</a:t>
          </a:r>
        </a:p>
      </dgm:t>
    </dgm:pt>
    <dgm:pt modelId="{4B01337E-D554-4741-AE15-D733B6E40807}" type="parTrans" cxnId="{46C79F88-552E-4552-908B-9B471E499A8E}">
      <dgm:prSet/>
      <dgm:spPr/>
      <dgm:t>
        <a:bodyPr/>
        <a:lstStyle/>
        <a:p>
          <a:endParaRPr lang="en-US"/>
        </a:p>
      </dgm:t>
    </dgm:pt>
    <dgm:pt modelId="{4D8A6F31-32D1-43CF-A6F1-FFEED68E4782}" type="sibTrans" cxnId="{46C79F88-552E-4552-908B-9B471E499A8E}">
      <dgm:prSet/>
      <dgm:spPr/>
      <dgm:t>
        <a:bodyPr/>
        <a:lstStyle/>
        <a:p>
          <a:endParaRPr lang="en-US"/>
        </a:p>
      </dgm:t>
    </dgm:pt>
    <dgm:pt modelId="{4759A385-A445-4D26-9EE3-0B15333D1FCF}">
      <dgm:prSet phldrT="[Text]" phldr="0"/>
      <dgm:spPr/>
      <dgm:t>
        <a:bodyPr/>
        <a:lstStyle/>
        <a:p>
          <a:r>
            <a:rPr lang="en-US" dirty="0"/>
            <a:t>Quality of Service Delivery</a:t>
          </a:r>
        </a:p>
      </dgm:t>
    </dgm:pt>
    <dgm:pt modelId="{B4C11916-0965-40A5-A4FF-8EAB981DA81C}" type="parTrans" cxnId="{34638130-98FE-479C-AF1F-EBD25CE5FAA1}">
      <dgm:prSet/>
      <dgm:spPr/>
      <dgm:t>
        <a:bodyPr/>
        <a:lstStyle/>
        <a:p>
          <a:endParaRPr lang="en-US"/>
        </a:p>
      </dgm:t>
    </dgm:pt>
    <dgm:pt modelId="{31FBF559-3F0B-46E5-A2EC-41A805BA8205}" type="sibTrans" cxnId="{34638130-98FE-479C-AF1F-EBD25CE5FAA1}">
      <dgm:prSet/>
      <dgm:spPr/>
      <dgm:t>
        <a:bodyPr/>
        <a:lstStyle/>
        <a:p>
          <a:endParaRPr lang="en-US"/>
        </a:p>
      </dgm:t>
    </dgm:pt>
    <dgm:pt modelId="{86CE38E5-A234-4E57-8EB5-13A01438C219}">
      <dgm:prSet phldrT="[Text]" phldr="0"/>
      <dgm:spPr/>
      <dgm:t>
        <a:bodyPr/>
        <a:lstStyle/>
        <a:p>
          <a:r>
            <a:rPr lang="en-US" dirty="0"/>
            <a:t>Client engagement with program components</a:t>
          </a:r>
        </a:p>
      </dgm:t>
    </dgm:pt>
    <dgm:pt modelId="{0BA28AC7-3A8A-4B2E-AC3F-A01D66CF04A6}" type="parTrans" cxnId="{11AF7A6A-7673-4867-961E-84DD5BA168EF}">
      <dgm:prSet/>
      <dgm:spPr/>
      <dgm:t>
        <a:bodyPr/>
        <a:lstStyle/>
        <a:p>
          <a:endParaRPr lang="en-US"/>
        </a:p>
      </dgm:t>
    </dgm:pt>
    <dgm:pt modelId="{A45CA110-5719-4F7E-AA64-ED38D8BF7C40}" type="sibTrans" cxnId="{11AF7A6A-7673-4867-961E-84DD5BA168EF}">
      <dgm:prSet/>
      <dgm:spPr/>
      <dgm:t>
        <a:bodyPr/>
        <a:lstStyle/>
        <a:p>
          <a:endParaRPr lang="en-US"/>
        </a:p>
      </dgm:t>
    </dgm:pt>
    <dgm:pt modelId="{CD163519-58F5-4AD8-A6B7-104CB1C038A3}" type="pres">
      <dgm:prSet presAssocID="{73007C39-C8D8-433B-9220-C78334F0A6F1}" presName="diagram" presStyleCnt="0">
        <dgm:presLayoutVars>
          <dgm:dir/>
          <dgm:resizeHandles val="exact"/>
        </dgm:presLayoutVars>
      </dgm:prSet>
      <dgm:spPr/>
    </dgm:pt>
    <dgm:pt modelId="{99D869CF-24BE-4593-BF3F-72B26756677D}" type="pres">
      <dgm:prSet presAssocID="{2DE339B0-EE23-441A-8519-52997AA8CB87}" presName="node" presStyleLbl="node1" presStyleIdx="0" presStyleCnt="5">
        <dgm:presLayoutVars>
          <dgm:bulletEnabled val="1"/>
        </dgm:presLayoutVars>
      </dgm:prSet>
      <dgm:spPr/>
    </dgm:pt>
    <dgm:pt modelId="{260E84B9-CC7C-46EB-97CF-35D49A2B52F0}" type="pres">
      <dgm:prSet presAssocID="{1EFAFA03-2EEC-48EB-9D95-FE09278A76F8}" presName="sibTrans" presStyleCnt="0"/>
      <dgm:spPr/>
    </dgm:pt>
    <dgm:pt modelId="{087A9C77-ECB6-4EA7-A35F-2EF3C1DBEFE4}" type="pres">
      <dgm:prSet presAssocID="{E62FF2E3-9CC0-420B-A9DD-6347FEDEE68F}" presName="node" presStyleLbl="node1" presStyleIdx="1" presStyleCnt="5">
        <dgm:presLayoutVars>
          <dgm:bulletEnabled val="1"/>
        </dgm:presLayoutVars>
      </dgm:prSet>
      <dgm:spPr/>
    </dgm:pt>
    <dgm:pt modelId="{CB985660-7D77-4663-868B-382C63C6AF4D}" type="pres">
      <dgm:prSet presAssocID="{13AE398C-6FE7-445E-9DB7-36630D5CC07E}" presName="sibTrans" presStyleCnt="0"/>
      <dgm:spPr/>
    </dgm:pt>
    <dgm:pt modelId="{6D77BAE9-9F62-4210-AC93-BA07E38E87E8}" type="pres">
      <dgm:prSet presAssocID="{74FD44AE-A1BD-4C08-B3CC-E34A6FBD1CD1}" presName="node" presStyleLbl="node1" presStyleIdx="2" presStyleCnt="5">
        <dgm:presLayoutVars>
          <dgm:bulletEnabled val="1"/>
        </dgm:presLayoutVars>
      </dgm:prSet>
      <dgm:spPr/>
    </dgm:pt>
    <dgm:pt modelId="{4F62F4DD-BEA4-47AD-8F20-1E7A0E536753}" type="pres">
      <dgm:prSet presAssocID="{4D8A6F31-32D1-43CF-A6F1-FFEED68E4782}" presName="sibTrans" presStyleCnt="0"/>
      <dgm:spPr/>
    </dgm:pt>
    <dgm:pt modelId="{227B2248-B5B5-4B8D-A37F-D51FFAFCA3B4}" type="pres">
      <dgm:prSet presAssocID="{4759A385-A445-4D26-9EE3-0B15333D1FCF}" presName="node" presStyleLbl="node1" presStyleIdx="3" presStyleCnt="5">
        <dgm:presLayoutVars>
          <dgm:bulletEnabled val="1"/>
        </dgm:presLayoutVars>
      </dgm:prSet>
      <dgm:spPr/>
    </dgm:pt>
    <dgm:pt modelId="{E9E4780D-FBBE-48B3-8A6F-73AE7A5DBEF5}" type="pres">
      <dgm:prSet presAssocID="{31FBF559-3F0B-46E5-A2EC-41A805BA8205}" presName="sibTrans" presStyleCnt="0"/>
      <dgm:spPr/>
    </dgm:pt>
    <dgm:pt modelId="{251E323F-4CD9-45BA-A544-AFDEA4FA2DA5}" type="pres">
      <dgm:prSet presAssocID="{86CE38E5-A234-4E57-8EB5-13A01438C219}" presName="node" presStyleLbl="node1" presStyleIdx="4" presStyleCnt="5">
        <dgm:presLayoutVars>
          <dgm:bulletEnabled val="1"/>
        </dgm:presLayoutVars>
      </dgm:prSet>
      <dgm:spPr/>
    </dgm:pt>
  </dgm:ptLst>
  <dgm:cxnLst>
    <dgm:cxn modelId="{34638130-98FE-479C-AF1F-EBD25CE5FAA1}" srcId="{73007C39-C8D8-433B-9220-C78334F0A6F1}" destId="{4759A385-A445-4D26-9EE3-0B15333D1FCF}" srcOrd="3" destOrd="0" parTransId="{B4C11916-0965-40A5-A4FF-8EAB981DA81C}" sibTransId="{31FBF559-3F0B-46E5-A2EC-41A805BA8205}"/>
    <dgm:cxn modelId="{B660F733-5835-45FD-A69A-E4108D7D3ED8}" type="presOf" srcId="{73007C39-C8D8-433B-9220-C78334F0A6F1}" destId="{CD163519-58F5-4AD8-A6B7-104CB1C038A3}" srcOrd="0" destOrd="0" presId="urn:microsoft.com/office/officeart/2005/8/layout/default"/>
    <dgm:cxn modelId="{173E2C65-46DB-4485-90F5-95A31D7C4988}" type="presOf" srcId="{4759A385-A445-4D26-9EE3-0B15333D1FCF}" destId="{227B2248-B5B5-4B8D-A37F-D51FFAFCA3B4}" srcOrd="0" destOrd="0" presId="urn:microsoft.com/office/officeart/2005/8/layout/default"/>
    <dgm:cxn modelId="{52065145-3BD9-4D6A-85BE-E7B3B8605CD9}" type="presOf" srcId="{74FD44AE-A1BD-4C08-B3CC-E34A6FBD1CD1}" destId="{6D77BAE9-9F62-4210-AC93-BA07E38E87E8}" srcOrd="0" destOrd="0" presId="urn:microsoft.com/office/officeart/2005/8/layout/default"/>
    <dgm:cxn modelId="{11AF7A6A-7673-4867-961E-84DD5BA168EF}" srcId="{73007C39-C8D8-433B-9220-C78334F0A6F1}" destId="{86CE38E5-A234-4E57-8EB5-13A01438C219}" srcOrd="4" destOrd="0" parTransId="{0BA28AC7-3A8A-4B2E-AC3F-A01D66CF04A6}" sibTransId="{A45CA110-5719-4F7E-AA64-ED38D8BF7C40}"/>
    <dgm:cxn modelId="{942EF84C-0AFA-4E6E-8F3C-93698FC8A0AF}" srcId="{73007C39-C8D8-433B-9220-C78334F0A6F1}" destId="{E62FF2E3-9CC0-420B-A9DD-6347FEDEE68F}" srcOrd="1" destOrd="0" parTransId="{F1773507-18D4-433B-ADAF-B4086D49ABFF}" sibTransId="{13AE398C-6FE7-445E-9DB7-36630D5CC07E}"/>
    <dgm:cxn modelId="{4C05D079-73C9-4C8C-B995-F4E0761AD74C}" type="presOf" srcId="{E62FF2E3-9CC0-420B-A9DD-6347FEDEE68F}" destId="{087A9C77-ECB6-4EA7-A35F-2EF3C1DBEFE4}" srcOrd="0" destOrd="0" presId="urn:microsoft.com/office/officeart/2005/8/layout/default"/>
    <dgm:cxn modelId="{46C79F88-552E-4552-908B-9B471E499A8E}" srcId="{73007C39-C8D8-433B-9220-C78334F0A6F1}" destId="{74FD44AE-A1BD-4C08-B3CC-E34A6FBD1CD1}" srcOrd="2" destOrd="0" parTransId="{4B01337E-D554-4741-AE15-D733B6E40807}" sibTransId="{4D8A6F31-32D1-43CF-A6F1-FFEED68E4782}"/>
    <dgm:cxn modelId="{F9FC5591-6F6A-4547-AE8C-319D797AEF57}" type="presOf" srcId="{86CE38E5-A234-4E57-8EB5-13A01438C219}" destId="{251E323F-4CD9-45BA-A544-AFDEA4FA2DA5}" srcOrd="0" destOrd="0" presId="urn:microsoft.com/office/officeart/2005/8/layout/default"/>
    <dgm:cxn modelId="{2A8FACA1-577D-4F4F-BEBD-50AB52C4BAD8}" type="presOf" srcId="{2DE339B0-EE23-441A-8519-52997AA8CB87}" destId="{99D869CF-24BE-4593-BF3F-72B26756677D}" srcOrd="0" destOrd="0" presId="urn:microsoft.com/office/officeart/2005/8/layout/default"/>
    <dgm:cxn modelId="{F246E5D8-2BC8-45F8-93F9-556F9189524C}" srcId="{73007C39-C8D8-433B-9220-C78334F0A6F1}" destId="{2DE339B0-EE23-441A-8519-52997AA8CB87}" srcOrd="0" destOrd="0" parTransId="{33EDFF60-C30F-4DBE-9CE0-C124EDE5B43F}" sibTransId="{1EFAFA03-2EEC-48EB-9D95-FE09278A76F8}"/>
    <dgm:cxn modelId="{CBE3BDCB-F445-466D-BD3F-4BBA799F0278}" type="presParOf" srcId="{CD163519-58F5-4AD8-A6B7-104CB1C038A3}" destId="{99D869CF-24BE-4593-BF3F-72B26756677D}" srcOrd="0" destOrd="0" presId="urn:microsoft.com/office/officeart/2005/8/layout/default"/>
    <dgm:cxn modelId="{1B21726D-229C-4317-91C8-F33F1A0A0889}" type="presParOf" srcId="{CD163519-58F5-4AD8-A6B7-104CB1C038A3}" destId="{260E84B9-CC7C-46EB-97CF-35D49A2B52F0}" srcOrd="1" destOrd="0" presId="urn:microsoft.com/office/officeart/2005/8/layout/default"/>
    <dgm:cxn modelId="{1F556684-14E3-417B-B028-35D2DB0AEA6D}" type="presParOf" srcId="{CD163519-58F5-4AD8-A6B7-104CB1C038A3}" destId="{087A9C77-ECB6-4EA7-A35F-2EF3C1DBEFE4}" srcOrd="2" destOrd="0" presId="urn:microsoft.com/office/officeart/2005/8/layout/default"/>
    <dgm:cxn modelId="{79531D93-5EC9-47AC-AF19-FA3600C910AD}" type="presParOf" srcId="{CD163519-58F5-4AD8-A6B7-104CB1C038A3}" destId="{CB985660-7D77-4663-868B-382C63C6AF4D}" srcOrd="3" destOrd="0" presId="urn:microsoft.com/office/officeart/2005/8/layout/default"/>
    <dgm:cxn modelId="{F07B6AD8-FE57-418F-8324-58932C917EDD}" type="presParOf" srcId="{CD163519-58F5-4AD8-A6B7-104CB1C038A3}" destId="{6D77BAE9-9F62-4210-AC93-BA07E38E87E8}" srcOrd="4" destOrd="0" presId="urn:microsoft.com/office/officeart/2005/8/layout/default"/>
    <dgm:cxn modelId="{1D813920-7278-407B-A5EE-7ACCF31B5B6A}" type="presParOf" srcId="{CD163519-58F5-4AD8-A6B7-104CB1C038A3}" destId="{4F62F4DD-BEA4-47AD-8F20-1E7A0E536753}" srcOrd="5" destOrd="0" presId="urn:microsoft.com/office/officeart/2005/8/layout/default"/>
    <dgm:cxn modelId="{AE42525E-C758-4FE4-92A7-F4A7BF626DA7}" type="presParOf" srcId="{CD163519-58F5-4AD8-A6B7-104CB1C038A3}" destId="{227B2248-B5B5-4B8D-A37F-D51FFAFCA3B4}" srcOrd="6" destOrd="0" presId="urn:microsoft.com/office/officeart/2005/8/layout/default"/>
    <dgm:cxn modelId="{442DB1D2-F315-4BBB-930D-32A700DF45B3}" type="presParOf" srcId="{CD163519-58F5-4AD8-A6B7-104CB1C038A3}" destId="{E9E4780D-FBBE-48B3-8A6F-73AE7A5DBEF5}" srcOrd="7" destOrd="0" presId="urn:microsoft.com/office/officeart/2005/8/layout/default"/>
    <dgm:cxn modelId="{7C59DD46-5086-4BEC-A801-95F94789C9D9}" type="presParOf" srcId="{CD163519-58F5-4AD8-A6B7-104CB1C038A3}" destId="{251E323F-4CD9-45BA-A544-AFDEA4FA2DA5}"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95F2EFD-5DCD-48DB-BE20-F45AAEF24A1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66BEF22-9E9E-431F-B96A-62A017366A02}">
      <dgm:prSet custT="1"/>
      <dgm:spPr/>
      <dgm:t>
        <a:bodyPr/>
        <a:lstStyle/>
        <a:p>
          <a:r>
            <a:rPr lang="en-GB" sz="2400"/>
            <a:t>Step1: Define objectives for data collection process</a:t>
          </a:r>
          <a:endParaRPr lang="en-US" sz="2400"/>
        </a:p>
      </dgm:t>
    </dgm:pt>
    <dgm:pt modelId="{8CC8F92B-C0F5-494E-AFBA-09AF7308A018}" type="parTrans" cxnId="{9D856B7B-3631-4B6F-82D6-4C9E2EC5BF67}">
      <dgm:prSet/>
      <dgm:spPr/>
      <dgm:t>
        <a:bodyPr/>
        <a:lstStyle/>
        <a:p>
          <a:endParaRPr lang="en-US" sz="2800"/>
        </a:p>
      </dgm:t>
    </dgm:pt>
    <dgm:pt modelId="{3401415F-54CE-46D3-A90A-10D71BFAD946}" type="sibTrans" cxnId="{9D856B7B-3631-4B6F-82D6-4C9E2EC5BF67}">
      <dgm:prSet/>
      <dgm:spPr/>
      <dgm:t>
        <a:bodyPr/>
        <a:lstStyle/>
        <a:p>
          <a:endParaRPr lang="en-US" sz="2800"/>
        </a:p>
      </dgm:t>
    </dgm:pt>
    <dgm:pt modelId="{9DE72910-AEBF-4C09-907F-F0CA217C7455}">
      <dgm:prSet custT="1"/>
      <dgm:spPr/>
      <dgm:t>
        <a:bodyPr/>
        <a:lstStyle/>
        <a:p>
          <a:r>
            <a:rPr lang="en-GB" sz="2400"/>
            <a:t>Step2: Identify target population and sampling frame</a:t>
          </a:r>
          <a:endParaRPr lang="en-US" sz="2400"/>
        </a:p>
      </dgm:t>
    </dgm:pt>
    <dgm:pt modelId="{372F8D3E-5C4F-4E5D-921C-E182DD7A2758}" type="parTrans" cxnId="{77AA0964-CF32-4B79-840E-67F2540586D4}">
      <dgm:prSet/>
      <dgm:spPr/>
      <dgm:t>
        <a:bodyPr/>
        <a:lstStyle/>
        <a:p>
          <a:endParaRPr lang="en-US" sz="2800"/>
        </a:p>
      </dgm:t>
    </dgm:pt>
    <dgm:pt modelId="{5D94FA27-ABAD-4FB3-B3FD-8D6E7232D4BD}" type="sibTrans" cxnId="{77AA0964-CF32-4B79-840E-67F2540586D4}">
      <dgm:prSet/>
      <dgm:spPr/>
      <dgm:t>
        <a:bodyPr/>
        <a:lstStyle/>
        <a:p>
          <a:endParaRPr lang="en-US" sz="2800"/>
        </a:p>
      </dgm:t>
    </dgm:pt>
    <dgm:pt modelId="{4F4EBD16-8AC2-4D57-9B7D-CDA2A1F43F9D}">
      <dgm:prSet custT="1"/>
      <dgm:spPr/>
      <dgm:t>
        <a:bodyPr/>
        <a:lstStyle/>
        <a:p>
          <a:r>
            <a:rPr lang="en-GB" sz="2400"/>
            <a:t>Step 3: Develop data collection tools and methodologies</a:t>
          </a:r>
          <a:endParaRPr lang="en-US" sz="2400"/>
        </a:p>
      </dgm:t>
    </dgm:pt>
    <dgm:pt modelId="{49023CFC-A448-48E6-B90F-88CD7B75F1EA}" type="parTrans" cxnId="{C1716E74-713F-4AAD-9B7C-A8F04F6B02AE}">
      <dgm:prSet/>
      <dgm:spPr/>
      <dgm:t>
        <a:bodyPr/>
        <a:lstStyle/>
        <a:p>
          <a:endParaRPr lang="en-US" sz="2800"/>
        </a:p>
      </dgm:t>
    </dgm:pt>
    <dgm:pt modelId="{C9637631-33D8-4DD0-ADD4-01F3A6BF6217}" type="sibTrans" cxnId="{C1716E74-713F-4AAD-9B7C-A8F04F6B02AE}">
      <dgm:prSet/>
      <dgm:spPr/>
      <dgm:t>
        <a:bodyPr/>
        <a:lstStyle/>
        <a:p>
          <a:endParaRPr lang="en-US" sz="2800"/>
        </a:p>
      </dgm:t>
    </dgm:pt>
    <dgm:pt modelId="{1B31CCA0-9167-47A6-AE29-41BE145EC887}">
      <dgm:prSet custT="1"/>
      <dgm:spPr/>
      <dgm:t>
        <a:bodyPr/>
        <a:lstStyle/>
        <a:p>
          <a:r>
            <a:rPr lang="en-GB" sz="2400"/>
            <a:t>Step4: Train data collectors on processes and ethics</a:t>
          </a:r>
          <a:endParaRPr lang="en-US" sz="2400"/>
        </a:p>
      </dgm:t>
    </dgm:pt>
    <dgm:pt modelId="{7D9C41A1-E2C6-4601-BCFA-8694F1635BD1}" type="parTrans" cxnId="{914504C5-9E7A-4C9B-AE72-B1479FECBC14}">
      <dgm:prSet/>
      <dgm:spPr/>
      <dgm:t>
        <a:bodyPr/>
        <a:lstStyle/>
        <a:p>
          <a:endParaRPr lang="en-US" sz="2800"/>
        </a:p>
      </dgm:t>
    </dgm:pt>
    <dgm:pt modelId="{C7FBC37E-3676-442F-8BD5-04957ACA5074}" type="sibTrans" cxnId="{914504C5-9E7A-4C9B-AE72-B1479FECBC14}">
      <dgm:prSet/>
      <dgm:spPr/>
      <dgm:t>
        <a:bodyPr/>
        <a:lstStyle/>
        <a:p>
          <a:endParaRPr lang="en-US" sz="2800"/>
        </a:p>
      </dgm:t>
    </dgm:pt>
    <dgm:pt modelId="{6456F1F7-9E07-43E9-BCC2-D367DF821FE0}">
      <dgm:prSet custT="1"/>
      <dgm:spPr/>
      <dgm:t>
        <a:bodyPr/>
        <a:lstStyle/>
        <a:p>
          <a:r>
            <a:rPr lang="en-GB" sz="2400"/>
            <a:t>Step5: Collect data from selected participants as planned</a:t>
          </a:r>
          <a:endParaRPr lang="en-US" sz="2400"/>
        </a:p>
      </dgm:t>
    </dgm:pt>
    <dgm:pt modelId="{CB6A2ED7-2D75-4F5C-AA10-608C1950C49A}" type="parTrans" cxnId="{6F799039-7AF9-42F7-89B0-A99623058C06}">
      <dgm:prSet/>
      <dgm:spPr/>
      <dgm:t>
        <a:bodyPr/>
        <a:lstStyle/>
        <a:p>
          <a:endParaRPr lang="en-US" sz="2800"/>
        </a:p>
      </dgm:t>
    </dgm:pt>
    <dgm:pt modelId="{66097E2A-A368-449A-9A12-32DD3BA3BBA4}" type="sibTrans" cxnId="{6F799039-7AF9-42F7-89B0-A99623058C06}">
      <dgm:prSet/>
      <dgm:spPr/>
      <dgm:t>
        <a:bodyPr/>
        <a:lstStyle/>
        <a:p>
          <a:endParaRPr lang="en-US" sz="2800"/>
        </a:p>
      </dgm:t>
    </dgm:pt>
    <dgm:pt modelId="{0886F5EE-704E-44E0-9130-65BC8016E211}">
      <dgm:prSet custT="1"/>
      <dgm:spPr/>
      <dgm:t>
        <a:bodyPr/>
        <a:lstStyle/>
        <a:p>
          <a:r>
            <a:rPr lang="en-GB" sz="2400"/>
            <a:t>Step6: Analyse collected data using statistical software</a:t>
          </a:r>
          <a:endParaRPr lang="en-US" sz="2400"/>
        </a:p>
      </dgm:t>
    </dgm:pt>
    <dgm:pt modelId="{797B1214-D4E1-4A28-B95C-F496FDC7E74B}" type="parTrans" cxnId="{33CF0028-45EF-480F-B5C2-23B89C87F192}">
      <dgm:prSet/>
      <dgm:spPr/>
      <dgm:t>
        <a:bodyPr/>
        <a:lstStyle/>
        <a:p>
          <a:endParaRPr lang="en-US" sz="2800"/>
        </a:p>
      </dgm:t>
    </dgm:pt>
    <dgm:pt modelId="{8FC8056A-3BC2-45EC-8D80-4636014373FC}" type="sibTrans" cxnId="{33CF0028-45EF-480F-B5C2-23B89C87F192}">
      <dgm:prSet/>
      <dgm:spPr/>
      <dgm:t>
        <a:bodyPr/>
        <a:lstStyle/>
        <a:p>
          <a:endParaRPr lang="en-US" sz="2800"/>
        </a:p>
      </dgm:t>
    </dgm:pt>
    <dgm:pt modelId="{14E7AE85-39BE-416F-9149-C4A13850FB1C}">
      <dgm:prSet custT="1"/>
      <dgm:spPr/>
      <dgm:t>
        <a:bodyPr/>
        <a:lstStyle/>
        <a:p>
          <a:r>
            <a:rPr lang="en-GB" sz="2400"/>
            <a:t>Step7: Interpret findings and generate reports for stakeholders</a:t>
          </a:r>
          <a:endParaRPr lang="en-US" sz="2400"/>
        </a:p>
      </dgm:t>
    </dgm:pt>
    <dgm:pt modelId="{3DA75482-3B6D-49D6-AE39-4E321756EFD3}" type="parTrans" cxnId="{8DEB2D0E-E1B3-40AB-83A2-89E9CA300E0B}">
      <dgm:prSet/>
      <dgm:spPr/>
      <dgm:t>
        <a:bodyPr/>
        <a:lstStyle/>
        <a:p>
          <a:endParaRPr lang="en-US" sz="2800"/>
        </a:p>
      </dgm:t>
    </dgm:pt>
    <dgm:pt modelId="{4C560EE9-EEA6-4AF9-BB0E-842DAEFE5ABC}" type="sibTrans" cxnId="{8DEB2D0E-E1B3-40AB-83A2-89E9CA300E0B}">
      <dgm:prSet/>
      <dgm:spPr/>
      <dgm:t>
        <a:bodyPr/>
        <a:lstStyle/>
        <a:p>
          <a:endParaRPr lang="en-US" sz="2800"/>
        </a:p>
      </dgm:t>
    </dgm:pt>
    <dgm:pt modelId="{0F19F1DF-204D-4BE6-B79F-7273027625AE}">
      <dgm:prSet custT="1"/>
      <dgm:spPr/>
      <dgm:t>
        <a:bodyPr/>
        <a:lstStyle/>
        <a:p>
          <a:r>
            <a:rPr lang="en-GB" sz="2400"/>
            <a:t>Step8: Disseminate results and recommendations to relevant parties</a:t>
          </a:r>
          <a:endParaRPr lang="en-US" sz="2400"/>
        </a:p>
      </dgm:t>
    </dgm:pt>
    <dgm:pt modelId="{2C0D6535-3820-474F-9326-38223693516F}" type="parTrans" cxnId="{C8881C11-8CF9-477D-AA0F-24E2F4BADBC2}">
      <dgm:prSet/>
      <dgm:spPr/>
      <dgm:t>
        <a:bodyPr/>
        <a:lstStyle/>
        <a:p>
          <a:endParaRPr lang="en-US" sz="2800"/>
        </a:p>
      </dgm:t>
    </dgm:pt>
    <dgm:pt modelId="{3415541E-C455-4B42-8387-4BA5ED8930BA}" type="sibTrans" cxnId="{C8881C11-8CF9-477D-AA0F-24E2F4BADBC2}">
      <dgm:prSet/>
      <dgm:spPr/>
      <dgm:t>
        <a:bodyPr/>
        <a:lstStyle/>
        <a:p>
          <a:endParaRPr lang="en-US" sz="2800"/>
        </a:p>
      </dgm:t>
    </dgm:pt>
    <dgm:pt modelId="{DFE0F08E-1AAD-43C7-96E9-EB57D4128112}" type="pres">
      <dgm:prSet presAssocID="{B95F2EFD-5DCD-48DB-BE20-F45AAEF24A11}" presName="root" presStyleCnt="0">
        <dgm:presLayoutVars>
          <dgm:dir/>
          <dgm:resizeHandles val="exact"/>
        </dgm:presLayoutVars>
      </dgm:prSet>
      <dgm:spPr/>
    </dgm:pt>
    <dgm:pt modelId="{A68F597D-45DC-45BF-976B-5DD14273FC24}" type="pres">
      <dgm:prSet presAssocID="{E66BEF22-9E9E-431F-B96A-62A017366A02}" presName="compNode" presStyleCnt="0"/>
      <dgm:spPr/>
    </dgm:pt>
    <dgm:pt modelId="{6E45885F-E51A-4158-A640-4CB3624C8BC4}" type="pres">
      <dgm:prSet presAssocID="{E66BEF22-9E9E-431F-B96A-62A017366A02}" presName="bgRect" presStyleLbl="bgShp" presStyleIdx="0" presStyleCnt="8"/>
      <dgm:spPr/>
    </dgm:pt>
    <dgm:pt modelId="{F52F4700-5B8E-4963-B138-B4942DBF1709}" type="pres">
      <dgm:prSet presAssocID="{E66BEF22-9E9E-431F-B96A-62A017366A02}" presName="iconRect" presStyleLbl="node1" presStyleIdx="0" presStyleCnt="8"/>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Table"/>
        </a:ext>
      </dgm:extLst>
    </dgm:pt>
    <dgm:pt modelId="{011FCF56-43ED-4866-B2AD-63AB53DCE9D9}" type="pres">
      <dgm:prSet presAssocID="{E66BEF22-9E9E-431F-B96A-62A017366A02}" presName="spaceRect" presStyleCnt="0"/>
      <dgm:spPr/>
    </dgm:pt>
    <dgm:pt modelId="{71229662-C0FD-46F8-A65D-95B3D18B9FE7}" type="pres">
      <dgm:prSet presAssocID="{E66BEF22-9E9E-431F-B96A-62A017366A02}" presName="parTx" presStyleLbl="revTx" presStyleIdx="0" presStyleCnt="8">
        <dgm:presLayoutVars>
          <dgm:chMax val="0"/>
          <dgm:chPref val="0"/>
        </dgm:presLayoutVars>
      </dgm:prSet>
      <dgm:spPr/>
    </dgm:pt>
    <dgm:pt modelId="{5FB99EE0-00B9-4D80-9B5F-F59954BC69C6}" type="pres">
      <dgm:prSet presAssocID="{3401415F-54CE-46D3-A90A-10D71BFAD946}" presName="sibTrans" presStyleCnt="0"/>
      <dgm:spPr/>
    </dgm:pt>
    <dgm:pt modelId="{C40B1506-145A-4E12-8640-DC01E3173FB1}" type="pres">
      <dgm:prSet presAssocID="{9DE72910-AEBF-4C09-907F-F0CA217C7455}" presName="compNode" presStyleCnt="0"/>
      <dgm:spPr/>
    </dgm:pt>
    <dgm:pt modelId="{42EEC949-6D82-45DC-B396-22F51B21255D}" type="pres">
      <dgm:prSet presAssocID="{9DE72910-AEBF-4C09-907F-F0CA217C7455}" presName="bgRect" presStyleLbl="bgShp" presStyleIdx="1" presStyleCnt="8"/>
      <dgm:spPr/>
    </dgm:pt>
    <dgm:pt modelId="{FA056028-EC7F-4087-9601-277B08F0DFF4}" type="pres">
      <dgm:prSet presAssocID="{9DE72910-AEBF-4C09-907F-F0CA217C7455}" presName="iconRect" presStyleLbl="node1" presStyleIdx="1" presStyleCnt="8"/>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E0BAC8A4-B703-4F41-973C-2242AD359BE0}" type="pres">
      <dgm:prSet presAssocID="{9DE72910-AEBF-4C09-907F-F0CA217C7455}" presName="spaceRect" presStyleCnt="0"/>
      <dgm:spPr/>
    </dgm:pt>
    <dgm:pt modelId="{7DD8BFE7-63BC-417A-81FF-469DD39E9806}" type="pres">
      <dgm:prSet presAssocID="{9DE72910-AEBF-4C09-907F-F0CA217C7455}" presName="parTx" presStyleLbl="revTx" presStyleIdx="1" presStyleCnt="8">
        <dgm:presLayoutVars>
          <dgm:chMax val="0"/>
          <dgm:chPref val="0"/>
        </dgm:presLayoutVars>
      </dgm:prSet>
      <dgm:spPr/>
    </dgm:pt>
    <dgm:pt modelId="{A7F3F1EA-8D4C-4C92-916D-5CAD25C6E952}" type="pres">
      <dgm:prSet presAssocID="{5D94FA27-ABAD-4FB3-B3FD-8D6E7232D4BD}" presName="sibTrans" presStyleCnt="0"/>
      <dgm:spPr/>
    </dgm:pt>
    <dgm:pt modelId="{7F80E743-D6F2-4706-9AB0-9B4A04E62AC4}" type="pres">
      <dgm:prSet presAssocID="{4F4EBD16-8AC2-4D57-9B7D-CDA2A1F43F9D}" presName="compNode" presStyleCnt="0"/>
      <dgm:spPr/>
    </dgm:pt>
    <dgm:pt modelId="{43E236CC-E9E5-45E4-B46C-D7C4739C4722}" type="pres">
      <dgm:prSet presAssocID="{4F4EBD16-8AC2-4D57-9B7D-CDA2A1F43F9D}" presName="bgRect" presStyleLbl="bgShp" presStyleIdx="2" presStyleCnt="8"/>
      <dgm:spPr/>
    </dgm:pt>
    <dgm:pt modelId="{99042FFC-94FE-45B6-98EB-0485E648D4EB}" type="pres">
      <dgm:prSet presAssocID="{4F4EBD16-8AC2-4D57-9B7D-CDA2A1F43F9D}" presName="iconRect" presStyleLbl="node1" presStyleIdx="2" presStyleCnt="8"/>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Gears"/>
        </a:ext>
      </dgm:extLst>
    </dgm:pt>
    <dgm:pt modelId="{DDA55A4F-2F31-4613-8484-E4160C2FD685}" type="pres">
      <dgm:prSet presAssocID="{4F4EBD16-8AC2-4D57-9B7D-CDA2A1F43F9D}" presName="spaceRect" presStyleCnt="0"/>
      <dgm:spPr/>
    </dgm:pt>
    <dgm:pt modelId="{D8D4D3A2-587C-4C68-B6B9-B66CA982E44B}" type="pres">
      <dgm:prSet presAssocID="{4F4EBD16-8AC2-4D57-9B7D-CDA2A1F43F9D}" presName="parTx" presStyleLbl="revTx" presStyleIdx="2" presStyleCnt="8">
        <dgm:presLayoutVars>
          <dgm:chMax val="0"/>
          <dgm:chPref val="0"/>
        </dgm:presLayoutVars>
      </dgm:prSet>
      <dgm:spPr/>
    </dgm:pt>
    <dgm:pt modelId="{9CC352C2-92FB-463E-B688-0ED7B44C72BE}" type="pres">
      <dgm:prSet presAssocID="{C9637631-33D8-4DD0-ADD4-01F3A6BF6217}" presName="sibTrans" presStyleCnt="0"/>
      <dgm:spPr/>
    </dgm:pt>
    <dgm:pt modelId="{CE1FBBDA-E1D0-4855-914D-2196C0C994F3}" type="pres">
      <dgm:prSet presAssocID="{1B31CCA0-9167-47A6-AE29-41BE145EC887}" presName="compNode" presStyleCnt="0"/>
      <dgm:spPr/>
    </dgm:pt>
    <dgm:pt modelId="{B35708BE-5633-483B-89D8-CE2A4EB32AC7}" type="pres">
      <dgm:prSet presAssocID="{1B31CCA0-9167-47A6-AE29-41BE145EC887}" presName="bgRect" presStyleLbl="bgShp" presStyleIdx="3" presStyleCnt="8"/>
      <dgm:spPr/>
    </dgm:pt>
    <dgm:pt modelId="{B75589BE-AF40-4CBC-A4F3-4B701649F249}" type="pres">
      <dgm:prSet presAssocID="{1B31CCA0-9167-47A6-AE29-41BE145EC887}" presName="iconRect" presStyleLbl="node1" presStyleIdx="3" presStyleCnt="8"/>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rain"/>
        </a:ext>
      </dgm:extLst>
    </dgm:pt>
    <dgm:pt modelId="{4A2BE82F-32A6-4BF1-8C01-476D3BB91960}" type="pres">
      <dgm:prSet presAssocID="{1B31CCA0-9167-47A6-AE29-41BE145EC887}" presName="spaceRect" presStyleCnt="0"/>
      <dgm:spPr/>
    </dgm:pt>
    <dgm:pt modelId="{14939BA7-42D5-4CED-84A3-BFDD851ACBAD}" type="pres">
      <dgm:prSet presAssocID="{1B31CCA0-9167-47A6-AE29-41BE145EC887}" presName="parTx" presStyleLbl="revTx" presStyleIdx="3" presStyleCnt="8">
        <dgm:presLayoutVars>
          <dgm:chMax val="0"/>
          <dgm:chPref val="0"/>
        </dgm:presLayoutVars>
      </dgm:prSet>
      <dgm:spPr/>
    </dgm:pt>
    <dgm:pt modelId="{F737A931-147B-4D2D-B9A3-17E8340ADA10}" type="pres">
      <dgm:prSet presAssocID="{C7FBC37E-3676-442F-8BD5-04957ACA5074}" presName="sibTrans" presStyleCnt="0"/>
      <dgm:spPr/>
    </dgm:pt>
    <dgm:pt modelId="{65DFB0D6-67E7-4BA1-97B2-44940CE4449A}" type="pres">
      <dgm:prSet presAssocID="{6456F1F7-9E07-43E9-BCC2-D367DF821FE0}" presName="compNode" presStyleCnt="0"/>
      <dgm:spPr/>
    </dgm:pt>
    <dgm:pt modelId="{E9290519-77C9-45FF-8C0A-0FC8929F099C}" type="pres">
      <dgm:prSet presAssocID="{6456F1F7-9E07-43E9-BCC2-D367DF821FE0}" presName="bgRect" presStyleLbl="bgShp" presStyleIdx="4" presStyleCnt="8"/>
      <dgm:spPr/>
    </dgm:pt>
    <dgm:pt modelId="{403D4734-5D29-4EBB-91E3-E14492F4920D}" type="pres">
      <dgm:prSet presAssocID="{6456F1F7-9E07-43E9-BCC2-D367DF821FE0}" presName="iconRect" presStyleLbl="node1" presStyleIdx="4" presStyleCnt="8"/>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Presentation with Pie Chart"/>
        </a:ext>
      </dgm:extLst>
    </dgm:pt>
    <dgm:pt modelId="{B2E006F9-74ED-4879-A8DE-7C22C952AA46}" type="pres">
      <dgm:prSet presAssocID="{6456F1F7-9E07-43E9-BCC2-D367DF821FE0}" presName="spaceRect" presStyleCnt="0"/>
      <dgm:spPr/>
    </dgm:pt>
    <dgm:pt modelId="{AE846BB2-13F0-4FED-88B3-1857B8D27DC9}" type="pres">
      <dgm:prSet presAssocID="{6456F1F7-9E07-43E9-BCC2-D367DF821FE0}" presName="parTx" presStyleLbl="revTx" presStyleIdx="4" presStyleCnt="8">
        <dgm:presLayoutVars>
          <dgm:chMax val="0"/>
          <dgm:chPref val="0"/>
        </dgm:presLayoutVars>
      </dgm:prSet>
      <dgm:spPr/>
    </dgm:pt>
    <dgm:pt modelId="{A2F3E2FD-C22E-4923-B4F9-2128D56C835E}" type="pres">
      <dgm:prSet presAssocID="{66097E2A-A368-449A-9A12-32DD3BA3BBA4}" presName="sibTrans" presStyleCnt="0"/>
      <dgm:spPr/>
    </dgm:pt>
    <dgm:pt modelId="{8E0C9A4C-650E-4959-BF7E-38ECA2EDB576}" type="pres">
      <dgm:prSet presAssocID="{0886F5EE-704E-44E0-9130-65BC8016E211}" presName="compNode" presStyleCnt="0"/>
      <dgm:spPr/>
    </dgm:pt>
    <dgm:pt modelId="{0F75E429-6FCB-4F2F-BCC8-FB075B36CE6B}" type="pres">
      <dgm:prSet presAssocID="{0886F5EE-704E-44E0-9130-65BC8016E211}" presName="bgRect" presStyleLbl="bgShp" presStyleIdx="5" presStyleCnt="8"/>
      <dgm:spPr/>
    </dgm:pt>
    <dgm:pt modelId="{70F8DD1E-ECF1-4C2D-80A9-33DCFD939ED0}" type="pres">
      <dgm:prSet presAssocID="{0886F5EE-704E-44E0-9130-65BC8016E211}" presName="iconRect" presStyleLbl="node1" presStyleIdx="5" presStyleCnt="8"/>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atistics"/>
        </a:ext>
      </dgm:extLst>
    </dgm:pt>
    <dgm:pt modelId="{C063EFB6-AA6C-4FF6-B459-3A2B33CEF711}" type="pres">
      <dgm:prSet presAssocID="{0886F5EE-704E-44E0-9130-65BC8016E211}" presName="spaceRect" presStyleCnt="0"/>
      <dgm:spPr/>
    </dgm:pt>
    <dgm:pt modelId="{69984E85-EDAD-4236-AF1A-E89B40D48ED8}" type="pres">
      <dgm:prSet presAssocID="{0886F5EE-704E-44E0-9130-65BC8016E211}" presName="parTx" presStyleLbl="revTx" presStyleIdx="5" presStyleCnt="8">
        <dgm:presLayoutVars>
          <dgm:chMax val="0"/>
          <dgm:chPref val="0"/>
        </dgm:presLayoutVars>
      </dgm:prSet>
      <dgm:spPr/>
    </dgm:pt>
    <dgm:pt modelId="{23257791-A15C-42DD-A6FD-48F4D4900806}" type="pres">
      <dgm:prSet presAssocID="{8FC8056A-3BC2-45EC-8D80-4636014373FC}" presName="sibTrans" presStyleCnt="0"/>
      <dgm:spPr/>
    </dgm:pt>
    <dgm:pt modelId="{B858BC11-53B6-4AC6-B9EA-8BC562B9D7BA}" type="pres">
      <dgm:prSet presAssocID="{14E7AE85-39BE-416F-9149-C4A13850FB1C}" presName="compNode" presStyleCnt="0"/>
      <dgm:spPr/>
    </dgm:pt>
    <dgm:pt modelId="{C379662E-C989-4D18-81A1-E047536984C1}" type="pres">
      <dgm:prSet presAssocID="{14E7AE85-39BE-416F-9149-C4A13850FB1C}" presName="bgRect" presStyleLbl="bgShp" presStyleIdx="6" presStyleCnt="8"/>
      <dgm:spPr/>
    </dgm:pt>
    <dgm:pt modelId="{07BD9DD5-0E85-4010-AA2C-4E5ADD1C5946}" type="pres">
      <dgm:prSet presAssocID="{14E7AE85-39BE-416F-9149-C4A13850FB1C}" presName="iconRect" presStyleLbl="node1" presStyleIdx="6" presStyleCnt="8"/>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Bar chart"/>
        </a:ext>
      </dgm:extLst>
    </dgm:pt>
    <dgm:pt modelId="{521A2A87-BBF6-4166-B448-55B4720F36F3}" type="pres">
      <dgm:prSet presAssocID="{14E7AE85-39BE-416F-9149-C4A13850FB1C}" presName="spaceRect" presStyleCnt="0"/>
      <dgm:spPr/>
    </dgm:pt>
    <dgm:pt modelId="{DC78D61F-68BA-4798-91BE-10A8A690B29F}" type="pres">
      <dgm:prSet presAssocID="{14E7AE85-39BE-416F-9149-C4A13850FB1C}" presName="parTx" presStyleLbl="revTx" presStyleIdx="6" presStyleCnt="8">
        <dgm:presLayoutVars>
          <dgm:chMax val="0"/>
          <dgm:chPref val="0"/>
        </dgm:presLayoutVars>
      </dgm:prSet>
      <dgm:spPr/>
    </dgm:pt>
    <dgm:pt modelId="{02FC490A-A7D5-4B5F-9313-1A4ABD537801}" type="pres">
      <dgm:prSet presAssocID="{4C560EE9-EEA6-4AF9-BB0E-842DAEFE5ABC}" presName="sibTrans" presStyleCnt="0"/>
      <dgm:spPr/>
    </dgm:pt>
    <dgm:pt modelId="{B05B784D-8ABF-49B7-93A2-533FB987E923}" type="pres">
      <dgm:prSet presAssocID="{0F19F1DF-204D-4BE6-B79F-7273027625AE}" presName="compNode" presStyleCnt="0"/>
      <dgm:spPr/>
    </dgm:pt>
    <dgm:pt modelId="{2B1D0FA8-1078-4D8B-9549-DF14E26271E3}" type="pres">
      <dgm:prSet presAssocID="{0F19F1DF-204D-4BE6-B79F-7273027625AE}" presName="bgRect" presStyleLbl="bgShp" presStyleIdx="7" presStyleCnt="8"/>
      <dgm:spPr/>
    </dgm:pt>
    <dgm:pt modelId="{6EC4AFE6-4B0A-4892-A7CC-F4969E4906EF}" type="pres">
      <dgm:prSet presAssocID="{0F19F1DF-204D-4BE6-B79F-7273027625AE}" presName="iconRect" presStyleLbl="node1" presStyleIdx="7" presStyleCnt="8"/>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sers"/>
        </a:ext>
      </dgm:extLst>
    </dgm:pt>
    <dgm:pt modelId="{25B4E769-49FC-4D5B-B028-9973073BFA4E}" type="pres">
      <dgm:prSet presAssocID="{0F19F1DF-204D-4BE6-B79F-7273027625AE}" presName="spaceRect" presStyleCnt="0"/>
      <dgm:spPr/>
    </dgm:pt>
    <dgm:pt modelId="{5FEB1FAE-ED8E-40B5-BC8E-83790A2FC971}" type="pres">
      <dgm:prSet presAssocID="{0F19F1DF-204D-4BE6-B79F-7273027625AE}" presName="parTx" presStyleLbl="revTx" presStyleIdx="7" presStyleCnt="8">
        <dgm:presLayoutVars>
          <dgm:chMax val="0"/>
          <dgm:chPref val="0"/>
        </dgm:presLayoutVars>
      </dgm:prSet>
      <dgm:spPr/>
    </dgm:pt>
  </dgm:ptLst>
  <dgm:cxnLst>
    <dgm:cxn modelId="{8DEB2D0E-E1B3-40AB-83A2-89E9CA300E0B}" srcId="{B95F2EFD-5DCD-48DB-BE20-F45AAEF24A11}" destId="{14E7AE85-39BE-416F-9149-C4A13850FB1C}" srcOrd="6" destOrd="0" parTransId="{3DA75482-3B6D-49D6-AE39-4E321756EFD3}" sibTransId="{4C560EE9-EEA6-4AF9-BB0E-842DAEFE5ABC}"/>
    <dgm:cxn modelId="{C8881C11-8CF9-477D-AA0F-24E2F4BADBC2}" srcId="{B95F2EFD-5DCD-48DB-BE20-F45AAEF24A11}" destId="{0F19F1DF-204D-4BE6-B79F-7273027625AE}" srcOrd="7" destOrd="0" parTransId="{2C0D6535-3820-474F-9326-38223693516F}" sibTransId="{3415541E-C455-4B42-8387-4BA5ED8930BA}"/>
    <dgm:cxn modelId="{7FFD1B20-0FBB-4FAA-A5A1-78751B607488}" type="presOf" srcId="{1B31CCA0-9167-47A6-AE29-41BE145EC887}" destId="{14939BA7-42D5-4CED-84A3-BFDD851ACBAD}" srcOrd="0" destOrd="0" presId="urn:microsoft.com/office/officeart/2018/2/layout/IconVerticalSolidList"/>
    <dgm:cxn modelId="{1EFA8B24-1840-4688-837F-F00C7110E397}" type="presOf" srcId="{9DE72910-AEBF-4C09-907F-F0CA217C7455}" destId="{7DD8BFE7-63BC-417A-81FF-469DD39E9806}" srcOrd="0" destOrd="0" presId="urn:microsoft.com/office/officeart/2018/2/layout/IconVerticalSolidList"/>
    <dgm:cxn modelId="{33CF0028-45EF-480F-B5C2-23B89C87F192}" srcId="{B95F2EFD-5DCD-48DB-BE20-F45AAEF24A11}" destId="{0886F5EE-704E-44E0-9130-65BC8016E211}" srcOrd="5" destOrd="0" parTransId="{797B1214-D4E1-4A28-B95C-F496FDC7E74B}" sibTransId="{8FC8056A-3BC2-45EC-8D80-4636014373FC}"/>
    <dgm:cxn modelId="{50A7C72E-E816-452D-A09B-F18C315AA174}" type="presOf" srcId="{14E7AE85-39BE-416F-9149-C4A13850FB1C}" destId="{DC78D61F-68BA-4798-91BE-10A8A690B29F}" srcOrd="0" destOrd="0" presId="urn:microsoft.com/office/officeart/2018/2/layout/IconVerticalSolidList"/>
    <dgm:cxn modelId="{6F799039-7AF9-42F7-89B0-A99623058C06}" srcId="{B95F2EFD-5DCD-48DB-BE20-F45AAEF24A11}" destId="{6456F1F7-9E07-43E9-BCC2-D367DF821FE0}" srcOrd="4" destOrd="0" parTransId="{CB6A2ED7-2D75-4F5C-AA10-608C1950C49A}" sibTransId="{66097E2A-A368-449A-9A12-32DD3BA3BBA4}"/>
    <dgm:cxn modelId="{77AA0964-CF32-4B79-840E-67F2540586D4}" srcId="{B95F2EFD-5DCD-48DB-BE20-F45AAEF24A11}" destId="{9DE72910-AEBF-4C09-907F-F0CA217C7455}" srcOrd="1" destOrd="0" parTransId="{372F8D3E-5C4F-4E5D-921C-E182DD7A2758}" sibTransId="{5D94FA27-ABAD-4FB3-B3FD-8D6E7232D4BD}"/>
    <dgm:cxn modelId="{C1716E74-713F-4AAD-9B7C-A8F04F6B02AE}" srcId="{B95F2EFD-5DCD-48DB-BE20-F45AAEF24A11}" destId="{4F4EBD16-8AC2-4D57-9B7D-CDA2A1F43F9D}" srcOrd="2" destOrd="0" parTransId="{49023CFC-A448-48E6-B90F-88CD7B75F1EA}" sibTransId="{C9637631-33D8-4DD0-ADD4-01F3A6BF6217}"/>
    <dgm:cxn modelId="{9D856B7B-3631-4B6F-82D6-4C9E2EC5BF67}" srcId="{B95F2EFD-5DCD-48DB-BE20-F45AAEF24A11}" destId="{E66BEF22-9E9E-431F-B96A-62A017366A02}" srcOrd="0" destOrd="0" parTransId="{8CC8F92B-C0F5-494E-AFBA-09AF7308A018}" sibTransId="{3401415F-54CE-46D3-A90A-10D71BFAD946}"/>
    <dgm:cxn modelId="{8900AE99-D461-44C4-B1AD-2724ACE706CA}" type="presOf" srcId="{0886F5EE-704E-44E0-9130-65BC8016E211}" destId="{69984E85-EDAD-4236-AF1A-E89B40D48ED8}" srcOrd="0" destOrd="0" presId="urn:microsoft.com/office/officeart/2018/2/layout/IconVerticalSolidList"/>
    <dgm:cxn modelId="{181250AA-0235-4D60-ABDB-822121B80DE4}" type="presOf" srcId="{E66BEF22-9E9E-431F-B96A-62A017366A02}" destId="{71229662-C0FD-46F8-A65D-95B3D18B9FE7}" srcOrd="0" destOrd="0" presId="urn:microsoft.com/office/officeart/2018/2/layout/IconVerticalSolidList"/>
    <dgm:cxn modelId="{7D5528BC-8E12-4297-A861-702E774DB3ED}" type="presOf" srcId="{B95F2EFD-5DCD-48DB-BE20-F45AAEF24A11}" destId="{DFE0F08E-1AAD-43C7-96E9-EB57D4128112}" srcOrd="0" destOrd="0" presId="urn:microsoft.com/office/officeart/2018/2/layout/IconVerticalSolidList"/>
    <dgm:cxn modelId="{88EADAC1-21F9-4E4D-B0AF-BAD1285E858E}" type="presOf" srcId="{0F19F1DF-204D-4BE6-B79F-7273027625AE}" destId="{5FEB1FAE-ED8E-40B5-BC8E-83790A2FC971}" srcOrd="0" destOrd="0" presId="urn:microsoft.com/office/officeart/2018/2/layout/IconVerticalSolidList"/>
    <dgm:cxn modelId="{914504C5-9E7A-4C9B-AE72-B1479FECBC14}" srcId="{B95F2EFD-5DCD-48DB-BE20-F45AAEF24A11}" destId="{1B31CCA0-9167-47A6-AE29-41BE145EC887}" srcOrd="3" destOrd="0" parTransId="{7D9C41A1-E2C6-4601-BCFA-8694F1635BD1}" sibTransId="{C7FBC37E-3676-442F-8BD5-04957ACA5074}"/>
    <dgm:cxn modelId="{DDB64CCE-BE7D-4BCD-A88B-0C89C9F38344}" type="presOf" srcId="{4F4EBD16-8AC2-4D57-9B7D-CDA2A1F43F9D}" destId="{D8D4D3A2-587C-4C68-B6B9-B66CA982E44B}" srcOrd="0" destOrd="0" presId="urn:microsoft.com/office/officeart/2018/2/layout/IconVerticalSolidList"/>
    <dgm:cxn modelId="{C5AB39DC-3D29-450C-8532-1EACDEBC7EC6}" type="presOf" srcId="{6456F1F7-9E07-43E9-BCC2-D367DF821FE0}" destId="{AE846BB2-13F0-4FED-88B3-1857B8D27DC9}" srcOrd="0" destOrd="0" presId="urn:microsoft.com/office/officeart/2018/2/layout/IconVerticalSolidList"/>
    <dgm:cxn modelId="{F33C95FA-C673-40E2-BA40-D446B25B434A}" type="presParOf" srcId="{DFE0F08E-1AAD-43C7-96E9-EB57D4128112}" destId="{A68F597D-45DC-45BF-976B-5DD14273FC24}" srcOrd="0" destOrd="0" presId="urn:microsoft.com/office/officeart/2018/2/layout/IconVerticalSolidList"/>
    <dgm:cxn modelId="{0E0C4655-4D3F-4E86-9E9A-ACEDFE5F30E9}" type="presParOf" srcId="{A68F597D-45DC-45BF-976B-5DD14273FC24}" destId="{6E45885F-E51A-4158-A640-4CB3624C8BC4}" srcOrd="0" destOrd="0" presId="urn:microsoft.com/office/officeart/2018/2/layout/IconVerticalSolidList"/>
    <dgm:cxn modelId="{6BEAB4B6-A1EE-4165-B53F-445667FDB019}" type="presParOf" srcId="{A68F597D-45DC-45BF-976B-5DD14273FC24}" destId="{F52F4700-5B8E-4963-B138-B4942DBF1709}" srcOrd="1" destOrd="0" presId="urn:microsoft.com/office/officeart/2018/2/layout/IconVerticalSolidList"/>
    <dgm:cxn modelId="{7885BCA9-7264-4E9A-BE37-91F0CE8B8115}" type="presParOf" srcId="{A68F597D-45DC-45BF-976B-5DD14273FC24}" destId="{011FCF56-43ED-4866-B2AD-63AB53DCE9D9}" srcOrd="2" destOrd="0" presId="urn:microsoft.com/office/officeart/2018/2/layout/IconVerticalSolidList"/>
    <dgm:cxn modelId="{F14A1E59-CCB3-4A47-9FC3-FA8E04079CB4}" type="presParOf" srcId="{A68F597D-45DC-45BF-976B-5DD14273FC24}" destId="{71229662-C0FD-46F8-A65D-95B3D18B9FE7}" srcOrd="3" destOrd="0" presId="urn:microsoft.com/office/officeart/2018/2/layout/IconVerticalSolidList"/>
    <dgm:cxn modelId="{72438876-7486-429A-8779-547A5DFAC42E}" type="presParOf" srcId="{DFE0F08E-1AAD-43C7-96E9-EB57D4128112}" destId="{5FB99EE0-00B9-4D80-9B5F-F59954BC69C6}" srcOrd="1" destOrd="0" presId="urn:microsoft.com/office/officeart/2018/2/layout/IconVerticalSolidList"/>
    <dgm:cxn modelId="{6B340FAF-97A7-48D5-B498-AA133AA80977}" type="presParOf" srcId="{DFE0F08E-1AAD-43C7-96E9-EB57D4128112}" destId="{C40B1506-145A-4E12-8640-DC01E3173FB1}" srcOrd="2" destOrd="0" presId="urn:microsoft.com/office/officeart/2018/2/layout/IconVerticalSolidList"/>
    <dgm:cxn modelId="{AB5362C1-91B3-4B97-BA7B-1CFC05D840AD}" type="presParOf" srcId="{C40B1506-145A-4E12-8640-DC01E3173FB1}" destId="{42EEC949-6D82-45DC-B396-22F51B21255D}" srcOrd="0" destOrd="0" presId="urn:microsoft.com/office/officeart/2018/2/layout/IconVerticalSolidList"/>
    <dgm:cxn modelId="{BED80A55-8E22-426B-9AAD-9042FC51332A}" type="presParOf" srcId="{C40B1506-145A-4E12-8640-DC01E3173FB1}" destId="{FA056028-EC7F-4087-9601-277B08F0DFF4}" srcOrd="1" destOrd="0" presId="urn:microsoft.com/office/officeart/2018/2/layout/IconVerticalSolidList"/>
    <dgm:cxn modelId="{CED28375-8E49-4A8B-B728-2E2EFD595A9F}" type="presParOf" srcId="{C40B1506-145A-4E12-8640-DC01E3173FB1}" destId="{E0BAC8A4-B703-4F41-973C-2242AD359BE0}" srcOrd="2" destOrd="0" presId="urn:microsoft.com/office/officeart/2018/2/layout/IconVerticalSolidList"/>
    <dgm:cxn modelId="{8574A3A3-E6C3-48CE-9E6A-898990ADE13E}" type="presParOf" srcId="{C40B1506-145A-4E12-8640-DC01E3173FB1}" destId="{7DD8BFE7-63BC-417A-81FF-469DD39E9806}" srcOrd="3" destOrd="0" presId="urn:microsoft.com/office/officeart/2018/2/layout/IconVerticalSolidList"/>
    <dgm:cxn modelId="{D454C987-62DD-4262-A66B-042828E038DF}" type="presParOf" srcId="{DFE0F08E-1AAD-43C7-96E9-EB57D4128112}" destId="{A7F3F1EA-8D4C-4C92-916D-5CAD25C6E952}" srcOrd="3" destOrd="0" presId="urn:microsoft.com/office/officeart/2018/2/layout/IconVerticalSolidList"/>
    <dgm:cxn modelId="{5B215303-30E9-43AE-A30D-B7F9FED22ABF}" type="presParOf" srcId="{DFE0F08E-1AAD-43C7-96E9-EB57D4128112}" destId="{7F80E743-D6F2-4706-9AB0-9B4A04E62AC4}" srcOrd="4" destOrd="0" presId="urn:microsoft.com/office/officeart/2018/2/layout/IconVerticalSolidList"/>
    <dgm:cxn modelId="{20647CFE-9A87-4486-A04B-B61C3A0D439D}" type="presParOf" srcId="{7F80E743-D6F2-4706-9AB0-9B4A04E62AC4}" destId="{43E236CC-E9E5-45E4-B46C-D7C4739C4722}" srcOrd="0" destOrd="0" presId="urn:microsoft.com/office/officeart/2018/2/layout/IconVerticalSolidList"/>
    <dgm:cxn modelId="{719EDBF6-4E92-4CC0-BC90-19BDABA6185F}" type="presParOf" srcId="{7F80E743-D6F2-4706-9AB0-9B4A04E62AC4}" destId="{99042FFC-94FE-45B6-98EB-0485E648D4EB}" srcOrd="1" destOrd="0" presId="urn:microsoft.com/office/officeart/2018/2/layout/IconVerticalSolidList"/>
    <dgm:cxn modelId="{07B15E0F-573F-4F07-94F0-3DBDE84FF701}" type="presParOf" srcId="{7F80E743-D6F2-4706-9AB0-9B4A04E62AC4}" destId="{DDA55A4F-2F31-4613-8484-E4160C2FD685}" srcOrd="2" destOrd="0" presId="urn:microsoft.com/office/officeart/2018/2/layout/IconVerticalSolidList"/>
    <dgm:cxn modelId="{B1AD5387-EC0C-46A6-820A-46E655EFAC27}" type="presParOf" srcId="{7F80E743-D6F2-4706-9AB0-9B4A04E62AC4}" destId="{D8D4D3A2-587C-4C68-B6B9-B66CA982E44B}" srcOrd="3" destOrd="0" presId="urn:microsoft.com/office/officeart/2018/2/layout/IconVerticalSolidList"/>
    <dgm:cxn modelId="{3D4501DD-A4BA-4AB3-904A-4343985F4480}" type="presParOf" srcId="{DFE0F08E-1AAD-43C7-96E9-EB57D4128112}" destId="{9CC352C2-92FB-463E-B688-0ED7B44C72BE}" srcOrd="5" destOrd="0" presId="urn:microsoft.com/office/officeart/2018/2/layout/IconVerticalSolidList"/>
    <dgm:cxn modelId="{632E0A8F-D39C-481D-9906-4E4D84D9C1DD}" type="presParOf" srcId="{DFE0F08E-1AAD-43C7-96E9-EB57D4128112}" destId="{CE1FBBDA-E1D0-4855-914D-2196C0C994F3}" srcOrd="6" destOrd="0" presId="urn:microsoft.com/office/officeart/2018/2/layout/IconVerticalSolidList"/>
    <dgm:cxn modelId="{F428B15B-4125-4BDB-876B-59FEF001EB99}" type="presParOf" srcId="{CE1FBBDA-E1D0-4855-914D-2196C0C994F3}" destId="{B35708BE-5633-483B-89D8-CE2A4EB32AC7}" srcOrd="0" destOrd="0" presId="urn:microsoft.com/office/officeart/2018/2/layout/IconVerticalSolidList"/>
    <dgm:cxn modelId="{765FE37C-C0B9-405B-859D-9FAF5A8CAE9E}" type="presParOf" srcId="{CE1FBBDA-E1D0-4855-914D-2196C0C994F3}" destId="{B75589BE-AF40-4CBC-A4F3-4B701649F249}" srcOrd="1" destOrd="0" presId="urn:microsoft.com/office/officeart/2018/2/layout/IconVerticalSolidList"/>
    <dgm:cxn modelId="{CACF4072-9001-45CC-91AB-B76E53063488}" type="presParOf" srcId="{CE1FBBDA-E1D0-4855-914D-2196C0C994F3}" destId="{4A2BE82F-32A6-4BF1-8C01-476D3BB91960}" srcOrd="2" destOrd="0" presId="urn:microsoft.com/office/officeart/2018/2/layout/IconVerticalSolidList"/>
    <dgm:cxn modelId="{DFBC5E9F-ADF7-4E93-B7E5-010BBF51D091}" type="presParOf" srcId="{CE1FBBDA-E1D0-4855-914D-2196C0C994F3}" destId="{14939BA7-42D5-4CED-84A3-BFDD851ACBAD}" srcOrd="3" destOrd="0" presId="urn:microsoft.com/office/officeart/2018/2/layout/IconVerticalSolidList"/>
    <dgm:cxn modelId="{F7C6CE15-4999-4011-A3E9-DC43CA522705}" type="presParOf" srcId="{DFE0F08E-1AAD-43C7-96E9-EB57D4128112}" destId="{F737A931-147B-4D2D-B9A3-17E8340ADA10}" srcOrd="7" destOrd="0" presId="urn:microsoft.com/office/officeart/2018/2/layout/IconVerticalSolidList"/>
    <dgm:cxn modelId="{5118833D-7303-4433-A954-3FFA5E045971}" type="presParOf" srcId="{DFE0F08E-1AAD-43C7-96E9-EB57D4128112}" destId="{65DFB0D6-67E7-4BA1-97B2-44940CE4449A}" srcOrd="8" destOrd="0" presId="urn:microsoft.com/office/officeart/2018/2/layout/IconVerticalSolidList"/>
    <dgm:cxn modelId="{03CF888E-8411-4C6A-92A8-86A94A552D97}" type="presParOf" srcId="{65DFB0D6-67E7-4BA1-97B2-44940CE4449A}" destId="{E9290519-77C9-45FF-8C0A-0FC8929F099C}" srcOrd="0" destOrd="0" presId="urn:microsoft.com/office/officeart/2018/2/layout/IconVerticalSolidList"/>
    <dgm:cxn modelId="{30FDBB78-B4C7-464E-A753-449EE7AE94E0}" type="presParOf" srcId="{65DFB0D6-67E7-4BA1-97B2-44940CE4449A}" destId="{403D4734-5D29-4EBB-91E3-E14492F4920D}" srcOrd="1" destOrd="0" presId="urn:microsoft.com/office/officeart/2018/2/layout/IconVerticalSolidList"/>
    <dgm:cxn modelId="{ACEFA2EA-E755-4872-95E0-A9BA33AEE48E}" type="presParOf" srcId="{65DFB0D6-67E7-4BA1-97B2-44940CE4449A}" destId="{B2E006F9-74ED-4879-A8DE-7C22C952AA46}" srcOrd="2" destOrd="0" presId="urn:microsoft.com/office/officeart/2018/2/layout/IconVerticalSolidList"/>
    <dgm:cxn modelId="{152B936F-9C68-4498-B030-7441961BBF02}" type="presParOf" srcId="{65DFB0D6-67E7-4BA1-97B2-44940CE4449A}" destId="{AE846BB2-13F0-4FED-88B3-1857B8D27DC9}" srcOrd="3" destOrd="0" presId="urn:microsoft.com/office/officeart/2018/2/layout/IconVerticalSolidList"/>
    <dgm:cxn modelId="{0C8AB072-ABAE-45FE-8387-209B637B8F65}" type="presParOf" srcId="{DFE0F08E-1AAD-43C7-96E9-EB57D4128112}" destId="{A2F3E2FD-C22E-4923-B4F9-2128D56C835E}" srcOrd="9" destOrd="0" presId="urn:microsoft.com/office/officeart/2018/2/layout/IconVerticalSolidList"/>
    <dgm:cxn modelId="{A98C7F19-2C98-45AD-B025-AB90B7443DB4}" type="presParOf" srcId="{DFE0F08E-1AAD-43C7-96E9-EB57D4128112}" destId="{8E0C9A4C-650E-4959-BF7E-38ECA2EDB576}" srcOrd="10" destOrd="0" presId="urn:microsoft.com/office/officeart/2018/2/layout/IconVerticalSolidList"/>
    <dgm:cxn modelId="{D78D7405-2221-4C7C-98C0-14E029B15D80}" type="presParOf" srcId="{8E0C9A4C-650E-4959-BF7E-38ECA2EDB576}" destId="{0F75E429-6FCB-4F2F-BCC8-FB075B36CE6B}" srcOrd="0" destOrd="0" presId="urn:microsoft.com/office/officeart/2018/2/layout/IconVerticalSolidList"/>
    <dgm:cxn modelId="{F202C1DB-223D-471F-BE31-549BFE5D15FD}" type="presParOf" srcId="{8E0C9A4C-650E-4959-BF7E-38ECA2EDB576}" destId="{70F8DD1E-ECF1-4C2D-80A9-33DCFD939ED0}" srcOrd="1" destOrd="0" presId="urn:microsoft.com/office/officeart/2018/2/layout/IconVerticalSolidList"/>
    <dgm:cxn modelId="{D51B48C0-8838-4BFE-8A37-AA146CDAAC22}" type="presParOf" srcId="{8E0C9A4C-650E-4959-BF7E-38ECA2EDB576}" destId="{C063EFB6-AA6C-4FF6-B459-3A2B33CEF711}" srcOrd="2" destOrd="0" presId="urn:microsoft.com/office/officeart/2018/2/layout/IconVerticalSolidList"/>
    <dgm:cxn modelId="{09A5256C-823F-4D7A-BAFE-7D81AD879BB4}" type="presParOf" srcId="{8E0C9A4C-650E-4959-BF7E-38ECA2EDB576}" destId="{69984E85-EDAD-4236-AF1A-E89B40D48ED8}" srcOrd="3" destOrd="0" presId="urn:microsoft.com/office/officeart/2018/2/layout/IconVerticalSolidList"/>
    <dgm:cxn modelId="{9C94E7D6-7789-486A-971F-416D42821DB0}" type="presParOf" srcId="{DFE0F08E-1AAD-43C7-96E9-EB57D4128112}" destId="{23257791-A15C-42DD-A6FD-48F4D4900806}" srcOrd="11" destOrd="0" presId="urn:microsoft.com/office/officeart/2018/2/layout/IconVerticalSolidList"/>
    <dgm:cxn modelId="{569CB4E8-DB47-4F68-9919-1EDB737625CF}" type="presParOf" srcId="{DFE0F08E-1AAD-43C7-96E9-EB57D4128112}" destId="{B858BC11-53B6-4AC6-B9EA-8BC562B9D7BA}" srcOrd="12" destOrd="0" presId="urn:microsoft.com/office/officeart/2018/2/layout/IconVerticalSolidList"/>
    <dgm:cxn modelId="{3B2172F7-37D4-473D-BE3C-827AA353C14E}" type="presParOf" srcId="{B858BC11-53B6-4AC6-B9EA-8BC562B9D7BA}" destId="{C379662E-C989-4D18-81A1-E047536984C1}" srcOrd="0" destOrd="0" presId="urn:microsoft.com/office/officeart/2018/2/layout/IconVerticalSolidList"/>
    <dgm:cxn modelId="{56A08A60-8210-49AF-A228-D60888C50F31}" type="presParOf" srcId="{B858BC11-53B6-4AC6-B9EA-8BC562B9D7BA}" destId="{07BD9DD5-0E85-4010-AA2C-4E5ADD1C5946}" srcOrd="1" destOrd="0" presId="urn:microsoft.com/office/officeart/2018/2/layout/IconVerticalSolidList"/>
    <dgm:cxn modelId="{63B0F0DE-2E80-4161-946C-24FC2862E139}" type="presParOf" srcId="{B858BC11-53B6-4AC6-B9EA-8BC562B9D7BA}" destId="{521A2A87-BBF6-4166-B448-55B4720F36F3}" srcOrd="2" destOrd="0" presId="urn:microsoft.com/office/officeart/2018/2/layout/IconVerticalSolidList"/>
    <dgm:cxn modelId="{374174F3-C250-42A7-BAEC-14BE28B7C94F}" type="presParOf" srcId="{B858BC11-53B6-4AC6-B9EA-8BC562B9D7BA}" destId="{DC78D61F-68BA-4798-91BE-10A8A690B29F}" srcOrd="3" destOrd="0" presId="urn:microsoft.com/office/officeart/2018/2/layout/IconVerticalSolidList"/>
    <dgm:cxn modelId="{CEDE6B47-9A63-461B-AB3A-14534808B30C}" type="presParOf" srcId="{DFE0F08E-1AAD-43C7-96E9-EB57D4128112}" destId="{02FC490A-A7D5-4B5F-9313-1A4ABD537801}" srcOrd="13" destOrd="0" presId="urn:microsoft.com/office/officeart/2018/2/layout/IconVerticalSolidList"/>
    <dgm:cxn modelId="{8F58692F-7FDF-4BC0-A8FE-3708490B401A}" type="presParOf" srcId="{DFE0F08E-1AAD-43C7-96E9-EB57D4128112}" destId="{B05B784D-8ABF-49B7-93A2-533FB987E923}" srcOrd="14" destOrd="0" presId="urn:microsoft.com/office/officeart/2018/2/layout/IconVerticalSolidList"/>
    <dgm:cxn modelId="{75290BC5-29B4-442E-8F9F-BBEE88700E3A}" type="presParOf" srcId="{B05B784D-8ABF-49B7-93A2-533FB987E923}" destId="{2B1D0FA8-1078-4D8B-9549-DF14E26271E3}" srcOrd="0" destOrd="0" presId="urn:microsoft.com/office/officeart/2018/2/layout/IconVerticalSolidList"/>
    <dgm:cxn modelId="{2A4B5135-62C5-4363-A733-0A6D9BA77D42}" type="presParOf" srcId="{B05B784D-8ABF-49B7-93A2-533FB987E923}" destId="{6EC4AFE6-4B0A-4892-A7CC-F4969E4906EF}" srcOrd="1" destOrd="0" presId="urn:microsoft.com/office/officeart/2018/2/layout/IconVerticalSolidList"/>
    <dgm:cxn modelId="{17A84FD4-5DBB-4376-BA25-D475DB0644E9}" type="presParOf" srcId="{B05B784D-8ABF-49B7-93A2-533FB987E923}" destId="{25B4E769-49FC-4D5B-B028-9973073BFA4E}" srcOrd="2" destOrd="0" presId="urn:microsoft.com/office/officeart/2018/2/layout/IconVerticalSolidList"/>
    <dgm:cxn modelId="{72DEA1C9-A790-4143-B400-606CFB0D7151}" type="presParOf" srcId="{B05B784D-8ABF-49B7-93A2-533FB987E923}" destId="{5FEB1FAE-ED8E-40B5-BC8E-83790A2FC97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11390CD-1854-4ED9-AE14-CAEB6D020C1E}"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50949858-787D-48FD-A799-3347033AE137}">
      <dgm:prSet/>
      <dgm:spPr>
        <a:solidFill>
          <a:schemeClr val="accent1"/>
        </a:solidFill>
      </dgm:spPr>
      <dgm:t>
        <a:bodyPr/>
        <a:lstStyle/>
        <a:p>
          <a:r>
            <a:rPr lang="en-GB" dirty="0"/>
            <a:t>75% aged 18–19</a:t>
          </a:r>
          <a:endParaRPr lang="en-US" dirty="0"/>
        </a:p>
      </dgm:t>
    </dgm:pt>
    <dgm:pt modelId="{6666A7B2-8968-4772-93DF-8ECAF5AF7354}" type="parTrans" cxnId="{B5B1D481-6BAB-4913-A360-047804127592}">
      <dgm:prSet/>
      <dgm:spPr/>
      <dgm:t>
        <a:bodyPr/>
        <a:lstStyle/>
        <a:p>
          <a:endParaRPr lang="en-US"/>
        </a:p>
      </dgm:t>
    </dgm:pt>
    <dgm:pt modelId="{A31A7D6D-F712-4953-8B79-D39E11590C45}" type="sibTrans" cxnId="{B5B1D481-6BAB-4913-A360-047804127592}">
      <dgm:prSet/>
      <dgm:spPr/>
      <dgm:t>
        <a:bodyPr/>
        <a:lstStyle/>
        <a:p>
          <a:endParaRPr lang="en-US"/>
        </a:p>
      </dgm:t>
    </dgm:pt>
    <dgm:pt modelId="{6F7E0D45-429E-4491-99F5-85FC8EE0CF7D}">
      <dgm:prSet/>
      <dgm:spPr/>
      <dgm:t>
        <a:bodyPr/>
        <a:lstStyle/>
        <a:p>
          <a:r>
            <a:rPr lang="en-GB" dirty="0"/>
            <a:t>84% out of school </a:t>
          </a:r>
          <a:endParaRPr lang="en-US" dirty="0"/>
        </a:p>
      </dgm:t>
    </dgm:pt>
    <dgm:pt modelId="{812A2FF4-7CB2-4D2F-A16B-53AAB94FA3CA}" type="parTrans" cxnId="{9050B04D-8B7C-4B69-A1CF-AB8961F9231A}">
      <dgm:prSet/>
      <dgm:spPr/>
      <dgm:t>
        <a:bodyPr/>
        <a:lstStyle/>
        <a:p>
          <a:endParaRPr lang="en-US"/>
        </a:p>
      </dgm:t>
    </dgm:pt>
    <dgm:pt modelId="{70910700-522B-46F8-BFEC-89765EC8AA56}" type="sibTrans" cxnId="{9050B04D-8B7C-4B69-A1CF-AB8961F9231A}">
      <dgm:prSet/>
      <dgm:spPr/>
      <dgm:t>
        <a:bodyPr/>
        <a:lstStyle/>
        <a:p>
          <a:endParaRPr lang="en-US"/>
        </a:p>
      </dgm:t>
    </dgm:pt>
    <dgm:pt modelId="{415E63DF-39AF-40D7-852E-904BA82645B5}">
      <dgm:prSet/>
      <dgm:spPr/>
      <dgm:t>
        <a:bodyPr/>
        <a:lstStyle/>
        <a:p>
          <a:r>
            <a:rPr lang="en-GB" dirty="0"/>
            <a:t>57% have ≥1 child</a:t>
          </a:r>
          <a:endParaRPr lang="en-US" dirty="0"/>
        </a:p>
      </dgm:t>
    </dgm:pt>
    <dgm:pt modelId="{ACED6AE6-96A5-49FD-8FA0-29A4CBF52456}" type="parTrans" cxnId="{00ED7FA3-D43F-43A5-9E66-A4BB5273D58C}">
      <dgm:prSet/>
      <dgm:spPr/>
      <dgm:t>
        <a:bodyPr/>
        <a:lstStyle/>
        <a:p>
          <a:endParaRPr lang="en-US"/>
        </a:p>
      </dgm:t>
    </dgm:pt>
    <dgm:pt modelId="{B564B715-FED3-476F-BBD1-20CAB602D6AD}" type="sibTrans" cxnId="{00ED7FA3-D43F-43A5-9E66-A4BB5273D58C}">
      <dgm:prSet/>
      <dgm:spPr/>
      <dgm:t>
        <a:bodyPr/>
        <a:lstStyle/>
        <a:p>
          <a:endParaRPr lang="en-US"/>
        </a:p>
      </dgm:t>
    </dgm:pt>
    <dgm:pt modelId="{AAD5FAEC-C4DA-46C5-93EB-609C9457435F}">
      <dgm:prSet/>
      <dgm:spPr/>
      <dgm:t>
        <a:bodyPr/>
        <a:lstStyle/>
        <a:p>
          <a:pPr>
            <a:buNone/>
          </a:pPr>
          <a:r>
            <a:rPr lang="en-US" dirty="0"/>
            <a:t>Average age at first birth was 17</a:t>
          </a:r>
          <a:endParaRPr lang="en-GB" dirty="0"/>
        </a:p>
      </dgm:t>
    </dgm:pt>
    <dgm:pt modelId="{85BACB34-C633-4F18-8048-8B3E7A26B94E}" type="parTrans" cxnId="{3272C46D-79CA-4AC3-A200-18F8E10DB39F}">
      <dgm:prSet/>
      <dgm:spPr/>
      <dgm:t>
        <a:bodyPr/>
        <a:lstStyle/>
        <a:p>
          <a:endParaRPr lang="en-GB"/>
        </a:p>
      </dgm:t>
    </dgm:pt>
    <dgm:pt modelId="{A39665BD-A100-4B4B-AC35-36E9EA221875}" type="sibTrans" cxnId="{3272C46D-79CA-4AC3-A200-18F8E10DB39F}">
      <dgm:prSet/>
      <dgm:spPr/>
      <dgm:t>
        <a:bodyPr/>
        <a:lstStyle/>
        <a:p>
          <a:endParaRPr lang="en-GB"/>
        </a:p>
      </dgm:t>
    </dgm:pt>
    <dgm:pt modelId="{4A076832-F469-4112-94FE-58C82ED6AD47}" type="pres">
      <dgm:prSet presAssocID="{511390CD-1854-4ED9-AE14-CAEB6D020C1E}" presName="linear" presStyleCnt="0">
        <dgm:presLayoutVars>
          <dgm:animLvl val="lvl"/>
          <dgm:resizeHandles val="exact"/>
        </dgm:presLayoutVars>
      </dgm:prSet>
      <dgm:spPr/>
    </dgm:pt>
    <dgm:pt modelId="{308BAB15-F46C-4688-B1F5-30C6EAB5B16F}" type="pres">
      <dgm:prSet presAssocID="{50949858-787D-48FD-A799-3347033AE137}" presName="parentText" presStyleLbl="node1" presStyleIdx="0" presStyleCnt="4" custLinFactY="-30081" custLinFactNeighborX="123" custLinFactNeighborY="-100000">
        <dgm:presLayoutVars>
          <dgm:chMax val="0"/>
          <dgm:bulletEnabled val="1"/>
        </dgm:presLayoutVars>
      </dgm:prSet>
      <dgm:spPr/>
    </dgm:pt>
    <dgm:pt modelId="{6A40FA80-6C3B-4BC7-85D0-6376C9C3A721}" type="pres">
      <dgm:prSet presAssocID="{A31A7D6D-F712-4953-8B79-D39E11590C45}" presName="spacer" presStyleCnt="0"/>
      <dgm:spPr/>
    </dgm:pt>
    <dgm:pt modelId="{5AB5E0F2-A3EF-4644-AB96-B54CBD54FE3F}" type="pres">
      <dgm:prSet presAssocID="{6F7E0D45-429E-4491-99F5-85FC8EE0CF7D}" presName="parentText" presStyleLbl="node1" presStyleIdx="1" presStyleCnt="4" custLinFactY="78378" custLinFactNeighborX="589" custLinFactNeighborY="100000">
        <dgm:presLayoutVars>
          <dgm:chMax val="0"/>
          <dgm:bulletEnabled val="1"/>
        </dgm:presLayoutVars>
      </dgm:prSet>
      <dgm:spPr/>
    </dgm:pt>
    <dgm:pt modelId="{9BAB559D-6C8D-461A-8AF0-AFFA4DB32FAD}" type="pres">
      <dgm:prSet presAssocID="{70910700-522B-46F8-BFEC-89765EC8AA56}" presName="spacer" presStyleCnt="0"/>
      <dgm:spPr/>
    </dgm:pt>
    <dgm:pt modelId="{550E3B4B-D3A0-4A4A-85A5-8D509D26346D}" type="pres">
      <dgm:prSet presAssocID="{415E63DF-39AF-40D7-852E-904BA82645B5}" presName="parentText" presStyleLbl="node1" presStyleIdx="2" presStyleCnt="4" custLinFactY="88604" custLinFactNeighborX="334" custLinFactNeighborY="100000">
        <dgm:presLayoutVars>
          <dgm:chMax val="0"/>
          <dgm:bulletEnabled val="1"/>
        </dgm:presLayoutVars>
      </dgm:prSet>
      <dgm:spPr/>
    </dgm:pt>
    <dgm:pt modelId="{6CFE651B-34F5-4077-8451-33313A4B5350}" type="pres">
      <dgm:prSet presAssocID="{B564B715-FED3-476F-BBD1-20CAB602D6AD}" presName="spacer" presStyleCnt="0"/>
      <dgm:spPr/>
    </dgm:pt>
    <dgm:pt modelId="{06E8C324-FB72-4FDF-8CEC-445F5467F497}" type="pres">
      <dgm:prSet presAssocID="{AAD5FAEC-C4DA-46C5-93EB-609C9457435F}" presName="parentText" presStyleLbl="node1" presStyleIdx="3" presStyleCnt="4" custLinFactY="-230426" custLinFactNeighborX="123" custLinFactNeighborY="-300000">
        <dgm:presLayoutVars>
          <dgm:chMax val="0"/>
          <dgm:bulletEnabled val="1"/>
        </dgm:presLayoutVars>
      </dgm:prSet>
      <dgm:spPr/>
    </dgm:pt>
  </dgm:ptLst>
  <dgm:cxnLst>
    <dgm:cxn modelId="{2A6E9724-BD11-4B89-AB32-0B972A1EC9D7}" type="presOf" srcId="{AAD5FAEC-C4DA-46C5-93EB-609C9457435F}" destId="{06E8C324-FB72-4FDF-8CEC-445F5467F497}" srcOrd="0" destOrd="0" presId="urn:microsoft.com/office/officeart/2005/8/layout/vList2"/>
    <dgm:cxn modelId="{9050B04D-8B7C-4B69-A1CF-AB8961F9231A}" srcId="{511390CD-1854-4ED9-AE14-CAEB6D020C1E}" destId="{6F7E0D45-429E-4491-99F5-85FC8EE0CF7D}" srcOrd="1" destOrd="0" parTransId="{812A2FF4-7CB2-4D2F-A16B-53AAB94FA3CA}" sibTransId="{70910700-522B-46F8-BFEC-89765EC8AA56}"/>
    <dgm:cxn modelId="{3272C46D-79CA-4AC3-A200-18F8E10DB39F}" srcId="{511390CD-1854-4ED9-AE14-CAEB6D020C1E}" destId="{AAD5FAEC-C4DA-46C5-93EB-609C9457435F}" srcOrd="3" destOrd="0" parTransId="{85BACB34-C633-4F18-8048-8B3E7A26B94E}" sibTransId="{A39665BD-A100-4B4B-AC35-36E9EA221875}"/>
    <dgm:cxn modelId="{B5B1D481-6BAB-4913-A360-047804127592}" srcId="{511390CD-1854-4ED9-AE14-CAEB6D020C1E}" destId="{50949858-787D-48FD-A799-3347033AE137}" srcOrd="0" destOrd="0" parTransId="{6666A7B2-8968-4772-93DF-8ECAF5AF7354}" sibTransId="{A31A7D6D-F712-4953-8B79-D39E11590C45}"/>
    <dgm:cxn modelId="{C3C6DCA2-AC2D-4434-99C2-FC94FAFFB617}" type="presOf" srcId="{511390CD-1854-4ED9-AE14-CAEB6D020C1E}" destId="{4A076832-F469-4112-94FE-58C82ED6AD47}" srcOrd="0" destOrd="0" presId="urn:microsoft.com/office/officeart/2005/8/layout/vList2"/>
    <dgm:cxn modelId="{00ED7FA3-D43F-43A5-9E66-A4BB5273D58C}" srcId="{511390CD-1854-4ED9-AE14-CAEB6D020C1E}" destId="{415E63DF-39AF-40D7-852E-904BA82645B5}" srcOrd="2" destOrd="0" parTransId="{ACED6AE6-96A5-49FD-8FA0-29A4CBF52456}" sibTransId="{B564B715-FED3-476F-BBD1-20CAB602D6AD}"/>
    <dgm:cxn modelId="{39A191C1-B9FA-4280-B01D-06BD04C4DC3B}" type="presOf" srcId="{415E63DF-39AF-40D7-852E-904BA82645B5}" destId="{550E3B4B-D3A0-4A4A-85A5-8D509D26346D}" srcOrd="0" destOrd="0" presId="urn:microsoft.com/office/officeart/2005/8/layout/vList2"/>
    <dgm:cxn modelId="{57F5D1C6-CB1B-41CC-86A3-92B24203B42D}" type="presOf" srcId="{50949858-787D-48FD-A799-3347033AE137}" destId="{308BAB15-F46C-4688-B1F5-30C6EAB5B16F}" srcOrd="0" destOrd="0" presId="urn:microsoft.com/office/officeart/2005/8/layout/vList2"/>
    <dgm:cxn modelId="{EE9543E1-437F-4CF6-BAA1-D5D88C6A4742}" type="presOf" srcId="{6F7E0D45-429E-4491-99F5-85FC8EE0CF7D}" destId="{5AB5E0F2-A3EF-4644-AB96-B54CBD54FE3F}" srcOrd="0" destOrd="0" presId="urn:microsoft.com/office/officeart/2005/8/layout/vList2"/>
    <dgm:cxn modelId="{F032171F-D7EF-4C41-A656-FDC6C88712EE}" type="presParOf" srcId="{4A076832-F469-4112-94FE-58C82ED6AD47}" destId="{308BAB15-F46C-4688-B1F5-30C6EAB5B16F}" srcOrd="0" destOrd="0" presId="urn:microsoft.com/office/officeart/2005/8/layout/vList2"/>
    <dgm:cxn modelId="{D77F3D49-3DE9-40BC-A0AA-F29871037C48}" type="presParOf" srcId="{4A076832-F469-4112-94FE-58C82ED6AD47}" destId="{6A40FA80-6C3B-4BC7-85D0-6376C9C3A721}" srcOrd="1" destOrd="0" presId="urn:microsoft.com/office/officeart/2005/8/layout/vList2"/>
    <dgm:cxn modelId="{7D542D78-E11F-49A9-A256-D0F197CC9C22}" type="presParOf" srcId="{4A076832-F469-4112-94FE-58C82ED6AD47}" destId="{5AB5E0F2-A3EF-4644-AB96-B54CBD54FE3F}" srcOrd="2" destOrd="0" presId="urn:microsoft.com/office/officeart/2005/8/layout/vList2"/>
    <dgm:cxn modelId="{F512BCAB-DF1E-4F03-9106-6B21149F77F1}" type="presParOf" srcId="{4A076832-F469-4112-94FE-58C82ED6AD47}" destId="{9BAB559D-6C8D-461A-8AF0-AFFA4DB32FAD}" srcOrd="3" destOrd="0" presId="urn:microsoft.com/office/officeart/2005/8/layout/vList2"/>
    <dgm:cxn modelId="{172766AA-3B8D-4C8C-B2F0-BEE859FDD37A}" type="presParOf" srcId="{4A076832-F469-4112-94FE-58C82ED6AD47}" destId="{550E3B4B-D3A0-4A4A-85A5-8D509D26346D}" srcOrd="4" destOrd="0" presId="urn:microsoft.com/office/officeart/2005/8/layout/vList2"/>
    <dgm:cxn modelId="{1358C804-51FA-4D29-804F-7DB07E82AF1E}" type="presParOf" srcId="{4A076832-F469-4112-94FE-58C82ED6AD47}" destId="{6CFE651B-34F5-4077-8451-33313A4B5350}" srcOrd="5" destOrd="0" presId="urn:microsoft.com/office/officeart/2005/8/layout/vList2"/>
    <dgm:cxn modelId="{83DE2329-AA1A-474C-A13A-C41C83EF57AF}" type="presParOf" srcId="{4A076832-F469-4112-94FE-58C82ED6AD47}" destId="{06E8C324-FB72-4FDF-8CEC-445F5467F497}"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BC4F8D2-5727-4AE3-BB8A-1388D2DB5F85}" type="doc">
      <dgm:prSet loTypeId="urn:microsoft.com/office/officeart/2008/layout/VerticalCurvedList" loCatId="list" qsTypeId="urn:microsoft.com/office/officeart/2005/8/quickstyle/simple1" qsCatId="simple" csTypeId="urn:microsoft.com/office/officeart/2005/8/colors/accent0_1" csCatId="mainScheme" phldr="1"/>
      <dgm:spPr/>
      <dgm:t>
        <a:bodyPr/>
        <a:lstStyle/>
        <a:p>
          <a:endParaRPr lang="en-US"/>
        </a:p>
      </dgm:t>
    </dgm:pt>
    <dgm:pt modelId="{BC323A4C-B7D5-49C7-8960-EE9B1665AA6A}">
      <dgm:prSet custT="1"/>
      <dgm:spPr>
        <a:ln>
          <a:noFill/>
        </a:ln>
      </dgm:spPr>
      <dgm:t>
        <a:bodyPr/>
        <a:lstStyle/>
        <a:p>
          <a:r>
            <a:rPr lang="en-GB" sz="2800" b="1" dirty="0"/>
            <a:t>Autonomy/empower: </a:t>
          </a:r>
          <a:r>
            <a:rPr lang="en-GB" sz="2800" dirty="0"/>
            <a:t>Girls independently initiate discussions about contraceptive use with partners which leads to better health outcome</a:t>
          </a:r>
          <a:endParaRPr lang="en-US" sz="2800" dirty="0"/>
        </a:p>
      </dgm:t>
    </dgm:pt>
    <dgm:pt modelId="{9743F219-CCB9-4592-B125-A90735ACC547}" type="parTrans" cxnId="{36866269-3BEF-40A6-9806-667E177F8866}">
      <dgm:prSet/>
      <dgm:spPr/>
      <dgm:t>
        <a:bodyPr/>
        <a:lstStyle/>
        <a:p>
          <a:endParaRPr lang="en-US" sz="2400"/>
        </a:p>
      </dgm:t>
    </dgm:pt>
    <dgm:pt modelId="{AF8423C7-BBD7-4F39-8490-F01CC27CC0BA}" type="sibTrans" cxnId="{36866269-3BEF-40A6-9806-667E177F8866}">
      <dgm:prSet/>
      <dgm:spPr/>
      <dgm:t>
        <a:bodyPr/>
        <a:lstStyle/>
        <a:p>
          <a:endParaRPr lang="en-US" sz="2400"/>
        </a:p>
      </dgm:t>
    </dgm:pt>
    <dgm:pt modelId="{6935D338-3F92-40C4-B601-6E13980702A0}">
      <dgm:prSet custT="1"/>
      <dgm:spPr>
        <a:ln>
          <a:noFill/>
        </a:ln>
      </dgm:spPr>
      <dgm:t>
        <a:bodyPr/>
        <a:lstStyle/>
        <a:p>
          <a:r>
            <a:rPr lang="en-GB" sz="2800" b="1" dirty="0"/>
            <a:t>Informed Choices: </a:t>
          </a:r>
          <a:r>
            <a:rPr lang="en-GB" sz="2800" dirty="0"/>
            <a:t>High percentages demonstrate understanding of their contraceptive options, promoting informed choice</a:t>
          </a:r>
          <a:endParaRPr lang="en-US" sz="2800" dirty="0"/>
        </a:p>
      </dgm:t>
    </dgm:pt>
    <dgm:pt modelId="{05E3F626-BCC6-4E52-8C86-B86AEA304EFD}" type="parTrans" cxnId="{B89A5FA8-A199-43F9-94E5-D8B6E481BFC4}">
      <dgm:prSet/>
      <dgm:spPr/>
      <dgm:t>
        <a:bodyPr/>
        <a:lstStyle/>
        <a:p>
          <a:endParaRPr lang="en-US" sz="2400"/>
        </a:p>
      </dgm:t>
    </dgm:pt>
    <dgm:pt modelId="{354BE2A7-9AA4-4081-A58B-C8D53500142F}" type="sibTrans" cxnId="{B89A5FA8-A199-43F9-94E5-D8B6E481BFC4}">
      <dgm:prSet/>
      <dgm:spPr/>
      <dgm:t>
        <a:bodyPr/>
        <a:lstStyle/>
        <a:p>
          <a:endParaRPr lang="en-US" sz="2400"/>
        </a:p>
      </dgm:t>
    </dgm:pt>
    <dgm:pt modelId="{79F3DBBF-DB08-4844-BE73-7CB1EFAF0B77}">
      <dgm:prSet custT="1"/>
      <dgm:spPr>
        <a:ln>
          <a:noFill/>
        </a:ln>
      </dgm:spPr>
      <dgm:t>
        <a:bodyPr/>
        <a:lstStyle/>
        <a:p>
          <a:r>
            <a:rPr lang="en-GB" sz="2800" b="1" dirty="0"/>
            <a:t>Counselling Impact: </a:t>
          </a:r>
          <a:r>
            <a:rPr lang="en-GB" sz="2800" dirty="0"/>
            <a:t>Youth-</a:t>
          </a:r>
          <a:r>
            <a:rPr lang="en-GB" sz="2800" dirty="0" err="1"/>
            <a:t>centered</a:t>
          </a:r>
          <a:r>
            <a:rPr lang="en-GB" sz="2800" dirty="0"/>
            <a:t> counselling helps expand girls' life goals and aspirations.</a:t>
          </a:r>
          <a:endParaRPr lang="en-US" sz="2800" dirty="0"/>
        </a:p>
      </dgm:t>
    </dgm:pt>
    <dgm:pt modelId="{5365FA5C-224D-4790-A066-0F523E93194E}" type="parTrans" cxnId="{6B36CD78-A0EB-4036-A2CC-3C36E01B71E7}">
      <dgm:prSet/>
      <dgm:spPr/>
      <dgm:t>
        <a:bodyPr/>
        <a:lstStyle/>
        <a:p>
          <a:endParaRPr lang="en-US" sz="2400"/>
        </a:p>
      </dgm:t>
    </dgm:pt>
    <dgm:pt modelId="{52245656-864C-4ECE-A2D8-53BDCEB89939}" type="sibTrans" cxnId="{6B36CD78-A0EB-4036-A2CC-3C36E01B71E7}">
      <dgm:prSet/>
      <dgm:spPr/>
      <dgm:t>
        <a:bodyPr/>
        <a:lstStyle/>
        <a:p>
          <a:endParaRPr lang="en-US" sz="2400"/>
        </a:p>
      </dgm:t>
    </dgm:pt>
    <dgm:pt modelId="{F0EB29D8-0B4A-4C43-8FB1-5B4A3E3F5A73}">
      <dgm:prSet custT="1"/>
      <dgm:spPr>
        <a:ln>
          <a:noFill/>
        </a:ln>
      </dgm:spPr>
      <dgm:t>
        <a:bodyPr/>
        <a:lstStyle/>
        <a:p>
          <a:r>
            <a:rPr lang="en-GB" sz="2800" b="1" dirty="0"/>
            <a:t>Partner Involvement: </a:t>
          </a:r>
          <a:r>
            <a:rPr lang="en-GB" sz="2800" dirty="0"/>
            <a:t>A majority engage partners in dialogues before making contraceptive decisions.</a:t>
          </a:r>
          <a:endParaRPr lang="en-US" sz="2800" dirty="0"/>
        </a:p>
      </dgm:t>
    </dgm:pt>
    <dgm:pt modelId="{9F1454D6-B03E-450F-B429-D6B86D08E92F}" type="parTrans" cxnId="{0E7A38A4-3428-4E8F-950F-4FC5946BEB53}">
      <dgm:prSet/>
      <dgm:spPr/>
      <dgm:t>
        <a:bodyPr/>
        <a:lstStyle/>
        <a:p>
          <a:endParaRPr lang="en-US" sz="2400"/>
        </a:p>
      </dgm:t>
    </dgm:pt>
    <dgm:pt modelId="{5F544F07-3E1F-4219-8C98-C7106187DD52}" type="sibTrans" cxnId="{0E7A38A4-3428-4E8F-950F-4FC5946BEB53}">
      <dgm:prSet/>
      <dgm:spPr/>
      <dgm:t>
        <a:bodyPr/>
        <a:lstStyle/>
        <a:p>
          <a:endParaRPr lang="en-US" sz="2400"/>
        </a:p>
      </dgm:t>
    </dgm:pt>
    <dgm:pt modelId="{A3B995A0-8DCB-4DC5-ACD5-90A262F3D4FB}">
      <dgm:prSet custT="1"/>
      <dgm:spPr>
        <a:ln>
          <a:noFill/>
        </a:ln>
      </dgm:spPr>
      <dgm:t>
        <a:bodyPr/>
        <a:lstStyle/>
        <a:p>
          <a:r>
            <a:rPr lang="en-GB" sz="2800" b="1" dirty="0"/>
            <a:t>Contraceptive Uptake: </a:t>
          </a:r>
          <a:r>
            <a:rPr lang="en-GB" sz="2800" dirty="0"/>
            <a:t>Majority adopt contraceptives during visits, ensuring informed choice.</a:t>
          </a:r>
          <a:endParaRPr lang="en-US" sz="2800" dirty="0"/>
        </a:p>
      </dgm:t>
    </dgm:pt>
    <dgm:pt modelId="{CDE9E35E-6D60-4BCC-A4E9-DBE8D4AB9681}" type="parTrans" cxnId="{98D9E9CE-29CE-4CB9-A677-6AD7AA0C5F43}">
      <dgm:prSet/>
      <dgm:spPr/>
      <dgm:t>
        <a:bodyPr/>
        <a:lstStyle/>
        <a:p>
          <a:endParaRPr lang="en-US" sz="2400"/>
        </a:p>
      </dgm:t>
    </dgm:pt>
    <dgm:pt modelId="{132D9375-E518-4DBA-A99C-3722AE358061}" type="sibTrans" cxnId="{98D9E9CE-29CE-4CB9-A677-6AD7AA0C5F43}">
      <dgm:prSet/>
      <dgm:spPr/>
      <dgm:t>
        <a:bodyPr/>
        <a:lstStyle/>
        <a:p>
          <a:endParaRPr lang="en-US" sz="2400"/>
        </a:p>
      </dgm:t>
    </dgm:pt>
    <dgm:pt modelId="{3B8A4F3E-754F-436A-97C7-63A2A22C94F9}">
      <dgm:prSet custT="1"/>
      <dgm:spPr>
        <a:ln>
          <a:noFill/>
        </a:ln>
      </dgm:spPr>
      <dgm:t>
        <a:bodyPr/>
        <a:lstStyle/>
        <a:p>
          <a:r>
            <a:rPr lang="en-GB" sz="2800" b="1" dirty="0"/>
            <a:t>Long-term Intent: </a:t>
          </a:r>
          <a:r>
            <a:rPr lang="en-GB" sz="2800" dirty="0"/>
            <a:t>High intent to continue chosen contraceptive methods for at least a year.</a:t>
          </a:r>
          <a:endParaRPr lang="en-US" sz="2800" dirty="0"/>
        </a:p>
      </dgm:t>
    </dgm:pt>
    <dgm:pt modelId="{C5176BE7-D759-4B98-8574-2BB550505294}" type="parTrans" cxnId="{9C0FB3D2-76C3-4A02-BB26-B606C4BD1620}">
      <dgm:prSet/>
      <dgm:spPr/>
      <dgm:t>
        <a:bodyPr/>
        <a:lstStyle/>
        <a:p>
          <a:endParaRPr lang="en-US" sz="2400"/>
        </a:p>
      </dgm:t>
    </dgm:pt>
    <dgm:pt modelId="{14D2ED81-E2A0-4E95-BB7D-293170B79561}" type="sibTrans" cxnId="{9C0FB3D2-76C3-4A02-BB26-B606C4BD1620}">
      <dgm:prSet/>
      <dgm:spPr/>
      <dgm:t>
        <a:bodyPr/>
        <a:lstStyle/>
        <a:p>
          <a:endParaRPr lang="en-US" sz="2400"/>
        </a:p>
      </dgm:t>
    </dgm:pt>
    <dgm:pt modelId="{8465E7B4-9533-482B-8581-989CD5ECB711}" type="pres">
      <dgm:prSet presAssocID="{3BC4F8D2-5727-4AE3-BB8A-1388D2DB5F85}" presName="Name0" presStyleCnt="0">
        <dgm:presLayoutVars>
          <dgm:chMax val="7"/>
          <dgm:chPref val="7"/>
          <dgm:dir/>
        </dgm:presLayoutVars>
      </dgm:prSet>
      <dgm:spPr/>
    </dgm:pt>
    <dgm:pt modelId="{08285841-268A-4467-95CF-C8CC74C33FD2}" type="pres">
      <dgm:prSet presAssocID="{3BC4F8D2-5727-4AE3-BB8A-1388D2DB5F85}" presName="Name1" presStyleCnt="0"/>
      <dgm:spPr/>
    </dgm:pt>
    <dgm:pt modelId="{D41357BE-6B25-45AE-ABC0-CD4CFABA6925}" type="pres">
      <dgm:prSet presAssocID="{3BC4F8D2-5727-4AE3-BB8A-1388D2DB5F85}" presName="cycle" presStyleCnt="0"/>
      <dgm:spPr/>
    </dgm:pt>
    <dgm:pt modelId="{0B6D91B0-D4AB-47A8-A92C-A53C5B718BB2}" type="pres">
      <dgm:prSet presAssocID="{3BC4F8D2-5727-4AE3-BB8A-1388D2DB5F85}" presName="srcNode" presStyleLbl="node1" presStyleIdx="0" presStyleCnt="6"/>
      <dgm:spPr/>
    </dgm:pt>
    <dgm:pt modelId="{C4D8A9A4-4457-46F6-85A8-1C9055EACBA1}" type="pres">
      <dgm:prSet presAssocID="{3BC4F8D2-5727-4AE3-BB8A-1388D2DB5F85}" presName="conn" presStyleLbl="parChTrans1D2" presStyleIdx="0" presStyleCnt="1"/>
      <dgm:spPr/>
    </dgm:pt>
    <dgm:pt modelId="{F6005C87-BB44-4EA8-87F9-B0FC37F089FF}" type="pres">
      <dgm:prSet presAssocID="{3BC4F8D2-5727-4AE3-BB8A-1388D2DB5F85}" presName="extraNode" presStyleLbl="node1" presStyleIdx="0" presStyleCnt="6"/>
      <dgm:spPr/>
    </dgm:pt>
    <dgm:pt modelId="{7E4DB178-C53A-4705-8013-4190B89CFEE0}" type="pres">
      <dgm:prSet presAssocID="{3BC4F8D2-5727-4AE3-BB8A-1388D2DB5F85}" presName="dstNode" presStyleLbl="node1" presStyleIdx="0" presStyleCnt="6"/>
      <dgm:spPr/>
    </dgm:pt>
    <dgm:pt modelId="{C08AE3B1-E8F2-40BE-8915-BB67A6E00176}" type="pres">
      <dgm:prSet presAssocID="{BC323A4C-B7D5-49C7-8960-EE9B1665AA6A}" presName="text_1" presStyleLbl="node1" presStyleIdx="0" presStyleCnt="6">
        <dgm:presLayoutVars>
          <dgm:bulletEnabled val="1"/>
        </dgm:presLayoutVars>
      </dgm:prSet>
      <dgm:spPr/>
    </dgm:pt>
    <dgm:pt modelId="{384BBF46-96E3-41E0-A44D-D6E95FAC7C4E}" type="pres">
      <dgm:prSet presAssocID="{BC323A4C-B7D5-49C7-8960-EE9B1665AA6A}" presName="accent_1" presStyleCnt="0"/>
      <dgm:spPr/>
    </dgm:pt>
    <dgm:pt modelId="{B1B1A8C5-6488-4431-AC6F-43EA2AD4A152}" type="pres">
      <dgm:prSet presAssocID="{BC323A4C-B7D5-49C7-8960-EE9B1665AA6A}" presName="accentRepeatNode" presStyleLbl="solidFgAcc1" presStyleIdx="0" presStyleCnt="6"/>
      <dgm:spPr/>
    </dgm:pt>
    <dgm:pt modelId="{A6EE7523-32B0-4562-BADA-DB12435CC72A}" type="pres">
      <dgm:prSet presAssocID="{6935D338-3F92-40C4-B601-6E13980702A0}" presName="text_2" presStyleLbl="node1" presStyleIdx="1" presStyleCnt="6">
        <dgm:presLayoutVars>
          <dgm:bulletEnabled val="1"/>
        </dgm:presLayoutVars>
      </dgm:prSet>
      <dgm:spPr/>
    </dgm:pt>
    <dgm:pt modelId="{8735BAD2-B664-432D-92E8-0546483CAD8F}" type="pres">
      <dgm:prSet presAssocID="{6935D338-3F92-40C4-B601-6E13980702A0}" presName="accent_2" presStyleCnt="0"/>
      <dgm:spPr/>
    </dgm:pt>
    <dgm:pt modelId="{DF691B42-4759-4715-9B59-76AD17398224}" type="pres">
      <dgm:prSet presAssocID="{6935D338-3F92-40C4-B601-6E13980702A0}" presName="accentRepeatNode" presStyleLbl="solidFgAcc1" presStyleIdx="1" presStyleCnt="6"/>
      <dgm:spPr/>
    </dgm:pt>
    <dgm:pt modelId="{07FCB676-AAF1-4B8C-BA02-E4B8A512CAE8}" type="pres">
      <dgm:prSet presAssocID="{79F3DBBF-DB08-4844-BE73-7CB1EFAF0B77}" presName="text_3" presStyleLbl="node1" presStyleIdx="2" presStyleCnt="6">
        <dgm:presLayoutVars>
          <dgm:bulletEnabled val="1"/>
        </dgm:presLayoutVars>
      </dgm:prSet>
      <dgm:spPr/>
    </dgm:pt>
    <dgm:pt modelId="{56B553F7-64A3-45BB-8BBC-212C0F909F86}" type="pres">
      <dgm:prSet presAssocID="{79F3DBBF-DB08-4844-BE73-7CB1EFAF0B77}" presName="accent_3" presStyleCnt="0"/>
      <dgm:spPr/>
    </dgm:pt>
    <dgm:pt modelId="{DD179923-936F-4144-9D2F-09B30B2871D6}" type="pres">
      <dgm:prSet presAssocID="{79F3DBBF-DB08-4844-BE73-7CB1EFAF0B77}" presName="accentRepeatNode" presStyleLbl="solidFgAcc1" presStyleIdx="2" presStyleCnt="6"/>
      <dgm:spPr/>
    </dgm:pt>
    <dgm:pt modelId="{653582CA-C5A5-4600-A4D6-D372065032E1}" type="pres">
      <dgm:prSet presAssocID="{F0EB29D8-0B4A-4C43-8FB1-5B4A3E3F5A73}" presName="text_4" presStyleLbl="node1" presStyleIdx="3" presStyleCnt="6">
        <dgm:presLayoutVars>
          <dgm:bulletEnabled val="1"/>
        </dgm:presLayoutVars>
      </dgm:prSet>
      <dgm:spPr/>
    </dgm:pt>
    <dgm:pt modelId="{70FA8401-E411-4666-96EE-6A8D8ED21140}" type="pres">
      <dgm:prSet presAssocID="{F0EB29D8-0B4A-4C43-8FB1-5B4A3E3F5A73}" presName="accent_4" presStyleCnt="0"/>
      <dgm:spPr/>
    </dgm:pt>
    <dgm:pt modelId="{54ABE414-908E-4382-ABCB-32ADCE1910DB}" type="pres">
      <dgm:prSet presAssocID="{F0EB29D8-0B4A-4C43-8FB1-5B4A3E3F5A73}" presName="accentRepeatNode" presStyleLbl="solidFgAcc1" presStyleIdx="3" presStyleCnt="6"/>
      <dgm:spPr/>
    </dgm:pt>
    <dgm:pt modelId="{3BE8B283-C785-447E-A3C8-E2E2314843FC}" type="pres">
      <dgm:prSet presAssocID="{A3B995A0-8DCB-4DC5-ACD5-90A262F3D4FB}" presName="text_5" presStyleLbl="node1" presStyleIdx="4" presStyleCnt="6">
        <dgm:presLayoutVars>
          <dgm:bulletEnabled val="1"/>
        </dgm:presLayoutVars>
      </dgm:prSet>
      <dgm:spPr/>
    </dgm:pt>
    <dgm:pt modelId="{D0ECF299-1149-4912-8E2A-4E1AF937A521}" type="pres">
      <dgm:prSet presAssocID="{A3B995A0-8DCB-4DC5-ACD5-90A262F3D4FB}" presName="accent_5" presStyleCnt="0"/>
      <dgm:spPr/>
    </dgm:pt>
    <dgm:pt modelId="{74D6B542-CA4C-494B-A602-53112B6C26FA}" type="pres">
      <dgm:prSet presAssocID="{A3B995A0-8DCB-4DC5-ACD5-90A262F3D4FB}" presName="accentRepeatNode" presStyleLbl="solidFgAcc1" presStyleIdx="4" presStyleCnt="6"/>
      <dgm:spPr/>
    </dgm:pt>
    <dgm:pt modelId="{1F4AE01C-6F02-41A7-B207-BB1532AFB81D}" type="pres">
      <dgm:prSet presAssocID="{3B8A4F3E-754F-436A-97C7-63A2A22C94F9}" presName="text_6" presStyleLbl="node1" presStyleIdx="5" presStyleCnt="6">
        <dgm:presLayoutVars>
          <dgm:bulletEnabled val="1"/>
        </dgm:presLayoutVars>
      </dgm:prSet>
      <dgm:spPr/>
    </dgm:pt>
    <dgm:pt modelId="{8F04B6D2-2A54-4A9B-A654-FE6709A157FF}" type="pres">
      <dgm:prSet presAssocID="{3B8A4F3E-754F-436A-97C7-63A2A22C94F9}" presName="accent_6" presStyleCnt="0"/>
      <dgm:spPr/>
    </dgm:pt>
    <dgm:pt modelId="{E8B355F4-1F0A-4229-A0FE-1D468EA416FD}" type="pres">
      <dgm:prSet presAssocID="{3B8A4F3E-754F-436A-97C7-63A2A22C94F9}" presName="accentRepeatNode" presStyleLbl="solidFgAcc1" presStyleIdx="5" presStyleCnt="6"/>
      <dgm:spPr/>
    </dgm:pt>
  </dgm:ptLst>
  <dgm:cxnLst>
    <dgm:cxn modelId="{8E956422-1853-4E2D-AA87-F83E751A0238}" type="presOf" srcId="{F0EB29D8-0B4A-4C43-8FB1-5B4A3E3F5A73}" destId="{653582CA-C5A5-4600-A4D6-D372065032E1}" srcOrd="0" destOrd="0" presId="urn:microsoft.com/office/officeart/2008/layout/VerticalCurvedList"/>
    <dgm:cxn modelId="{4BC0202F-7721-4495-8A94-BEA158CCEDF0}" type="presOf" srcId="{3BC4F8D2-5727-4AE3-BB8A-1388D2DB5F85}" destId="{8465E7B4-9533-482B-8581-989CD5ECB711}" srcOrd="0" destOrd="0" presId="urn:microsoft.com/office/officeart/2008/layout/VerticalCurvedList"/>
    <dgm:cxn modelId="{36866269-3BEF-40A6-9806-667E177F8866}" srcId="{3BC4F8D2-5727-4AE3-BB8A-1388D2DB5F85}" destId="{BC323A4C-B7D5-49C7-8960-EE9B1665AA6A}" srcOrd="0" destOrd="0" parTransId="{9743F219-CCB9-4592-B125-A90735ACC547}" sibTransId="{AF8423C7-BBD7-4F39-8490-F01CC27CC0BA}"/>
    <dgm:cxn modelId="{2137994C-F263-4264-9596-F5F1193A33EC}" type="presOf" srcId="{3B8A4F3E-754F-436A-97C7-63A2A22C94F9}" destId="{1F4AE01C-6F02-41A7-B207-BB1532AFB81D}" srcOrd="0" destOrd="0" presId="urn:microsoft.com/office/officeart/2008/layout/VerticalCurvedList"/>
    <dgm:cxn modelId="{C2155058-32DB-4DFA-A41D-3473F209FAC2}" type="presOf" srcId="{A3B995A0-8DCB-4DC5-ACD5-90A262F3D4FB}" destId="{3BE8B283-C785-447E-A3C8-E2E2314843FC}" srcOrd="0" destOrd="0" presId="urn:microsoft.com/office/officeart/2008/layout/VerticalCurvedList"/>
    <dgm:cxn modelId="{6B36CD78-A0EB-4036-A2CC-3C36E01B71E7}" srcId="{3BC4F8D2-5727-4AE3-BB8A-1388D2DB5F85}" destId="{79F3DBBF-DB08-4844-BE73-7CB1EFAF0B77}" srcOrd="2" destOrd="0" parTransId="{5365FA5C-224D-4790-A066-0F523E93194E}" sibTransId="{52245656-864C-4ECE-A2D8-53BDCEB89939}"/>
    <dgm:cxn modelId="{811F887A-C1B3-4C95-B4E4-FD7F0AE59FAE}" type="presOf" srcId="{BC323A4C-B7D5-49C7-8960-EE9B1665AA6A}" destId="{C08AE3B1-E8F2-40BE-8915-BB67A6E00176}" srcOrd="0" destOrd="0" presId="urn:microsoft.com/office/officeart/2008/layout/VerticalCurvedList"/>
    <dgm:cxn modelId="{20F9D27F-E4CD-4E17-AE57-36989B240289}" type="presOf" srcId="{6935D338-3F92-40C4-B601-6E13980702A0}" destId="{A6EE7523-32B0-4562-BADA-DB12435CC72A}" srcOrd="0" destOrd="0" presId="urn:microsoft.com/office/officeart/2008/layout/VerticalCurvedList"/>
    <dgm:cxn modelId="{68B81294-E9F8-4EE8-B1B0-5ABF8CC31315}" type="presOf" srcId="{79F3DBBF-DB08-4844-BE73-7CB1EFAF0B77}" destId="{07FCB676-AAF1-4B8C-BA02-E4B8A512CAE8}" srcOrd="0" destOrd="0" presId="urn:microsoft.com/office/officeart/2008/layout/VerticalCurvedList"/>
    <dgm:cxn modelId="{04EC3D9F-2529-493B-8EA7-CD413498D529}" type="presOf" srcId="{AF8423C7-BBD7-4F39-8490-F01CC27CC0BA}" destId="{C4D8A9A4-4457-46F6-85A8-1C9055EACBA1}" srcOrd="0" destOrd="0" presId="urn:microsoft.com/office/officeart/2008/layout/VerticalCurvedList"/>
    <dgm:cxn modelId="{0E7A38A4-3428-4E8F-950F-4FC5946BEB53}" srcId="{3BC4F8D2-5727-4AE3-BB8A-1388D2DB5F85}" destId="{F0EB29D8-0B4A-4C43-8FB1-5B4A3E3F5A73}" srcOrd="3" destOrd="0" parTransId="{9F1454D6-B03E-450F-B429-D6B86D08E92F}" sibTransId="{5F544F07-3E1F-4219-8C98-C7106187DD52}"/>
    <dgm:cxn modelId="{B89A5FA8-A199-43F9-94E5-D8B6E481BFC4}" srcId="{3BC4F8D2-5727-4AE3-BB8A-1388D2DB5F85}" destId="{6935D338-3F92-40C4-B601-6E13980702A0}" srcOrd="1" destOrd="0" parTransId="{05E3F626-BCC6-4E52-8C86-B86AEA304EFD}" sibTransId="{354BE2A7-9AA4-4081-A58B-C8D53500142F}"/>
    <dgm:cxn modelId="{98D9E9CE-29CE-4CB9-A677-6AD7AA0C5F43}" srcId="{3BC4F8D2-5727-4AE3-BB8A-1388D2DB5F85}" destId="{A3B995A0-8DCB-4DC5-ACD5-90A262F3D4FB}" srcOrd="4" destOrd="0" parTransId="{CDE9E35E-6D60-4BCC-A4E9-DBE8D4AB9681}" sibTransId="{132D9375-E518-4DBA-A99C-3722AE358061}"/>
    <dgm:cxn modelId="{9C0FB3D2-76C3-4A02-BB26-B606C4BD1620}" srcId="{3BC4F8D2-5727-4AE3-BB8A-1388D2DB5F85}" destId="{3B8A4F3E-754F-436A-97C7-63A2A22C94F9}" srcOrd="5" destOrd="0" parTransId="{C5176BE7-D759-4B98-8574-2BB550505294}" sibTransId="{14D2ED81-E2A0-4E95-BB7D-293170B79561}"/>
    <dgm:cxn modelId="{F3C6A69B-DB6A-43EA-82AB-E24AAB4539E4}" type="presParOf" srcId="{8465E7B4-9533-482B-8581-989CD5ECB711}" destId="{08285841-268A-4467-95CF-C8CC74C33FD2}" srcOrd="0" destOrd="0" presId="urn:microsoft.com/office/officeart/2008/layout/VerticalCurvedList"/>
    <dgm:cxn modelId="{E18974EC-03A7-451E-93AD-2BD5D2EA7D0F}" type="presParOf" srcId="{08285841-268A-4467-95CF-C8CC74C33FD2}" destId="{D41357BE-6B25-45AE-ABC0-CD4CFABA6925}" srcOrd="0" destOrd="0" presId="urn:microsoft.com/office/officeart/2008/layout/VerticalCurvedList"/>
    <dgm:cxn modelId="{664F3C21-B735-4293-A66C-E3CDC349C85F}" type="presParOf" srcId="{D41357BE-6B25-45AE-ABC0-CD4CFABA6925}" destId="{0B6D91B0-D4AB-47A8-A92C-A53C5B718BB2}" srcOrd="0" destOrd="0" presId="urn:microsoft.com/office/officeart/2008/layout/VerticalCurvedList"/>
    <dgm:cxn modelId="{55F80D9A-8172-4B7B-897B-9BFB98E2DC0B}" type="presParOf" srcId="{D41357BE-6B25-45AE-ABC0-CD4CFABA6925}" destId="{C4D8A9A4-4457-46F6-85A8-1C9055EACBA1}" srcOrd="1" destOrd="0" presId="urn:microsoft.com/office/officeart/2008/layout/VerticalCurvedList"/>
    <dgm:cxn modelId="{EFDDA1D5-B78E-453D-B3B2-6CD89F76B900}" type="presParOf" srcId="{D41357BE-6B25-45AE-ABC0-CD4CFABA6925}" destId="{F6005C87-BB44-4EA8-87F9-B0FC37F089FF}" srcOrd="2" destOrd="0" presId="urn:microsoft.com/office/officeart/2008/layout/VerticalCurvedList"/>
    <dgm:cxn modelId="{624DF7BD-5515-401E-A006-23F73433FB08}" type="presParOf" srcId="{D41357BE-6B25-45AE-ABC0-CD4CFABA6925}" destId="{7E4DB178-C53A-4705-8013-4190B89CFEE0}" srcOrd="3" destOrd="0" presId="urn:microsoft.com/office/officeart/2008/layout/VerticalCurvedList"/>
    <dgm:cxn modelId="{BC3597AB-EF3C-4270-AFA5-3FD2071213AC}" type="presParOf" srcId="{08285841-268A-4467-95CF-C8CC74C33FD2}" destId="{C08AE3B1-E8F2-40BE-8915-BB67A6E00176}" srcOrd="1" destOrd="0" presId="urn:microsoft.com/office/officeart/2008/layout/VerticalCurvedList"/>
    <dgm:cxn modelId="{0C35A407-A353-4E70-911E-0244EC1890EA}" type="presParOf" srcId="{08285841-268A-4467-95CF-C8CC74C33FD2}" destId="{384BBF46-96E3-41E0-A44D-D6E95FAC7C4E}" srcOrd="2" destOrd="0" presId="urn:microsoft.com/office/officeart/2008/layout/VerticalCurvedList"/>
    <dgm:cxn modelId="{8CB44008-7B66-4A72-B683-2E4576EB2A0E}" type="presParOf" srcId="{384BBF46-96E3-41E0-A44D-D6E95FAC7C4E}" destId="{B1B1A8C5-6488-4431-AC6F-43EA2AD4A152}" srcOrd="0" destOrd="0" presId="urn:microsoft.com/office/officeart/2008/layout/VerticalCurvedList"/>
    <dgm:cxn modelId="{CD47FBF4-5F91-4248-811E-057C80A91D93}" type="presParOf" srcId="{08285841-268A-4467-95CF-C8CC74C33FD2}" destId="{A6EE7523-32B0-4562-BADA-DB12435CC72A}" srcOrd="3" destOrd="0" presId="urn:microsoft.com/office/officeart/2008/layout/VerticalCurvedList"/>
    <dgm:cxn modelId="{D4184B0D-0236-4882-98B6-109ADF53A31B}" type="presParOf" srcId="{08285841-268A-4467-95CF-C8CC74C33FD2}" destId="{8735BAD2-B664-432D-92E8-0546483CAD8F}" srcOrd="4" destOrd="0" presId="urn:microsoft.com/office/officeart/2008/layout/VerticalCurvedList"/>
    <dgm:cxn modelId="{0404EE2F-6B2F-4F3F-9A3F-7B0334D1B29A}" type="presParOf" srcId="{8735BAD2-B664-432D-92E8-0546483CAD8F}" destId="{DF691B42-4759-4715-9B59-76AD17398224}" srcOrd="0" destOrd="0" presId="urn:microsoft.com/office/officeart/2008/layout/VerticalCurvedList"/>
    <dgm:cxn modelId="{47C56169-1C0B-4F20-8665-5FF404645077}" type="presParOf" srcId="{08285841-268A-4467-95CF-C8CC74C33FD2}" destId="{07FCB676-AAF1-4B8C-BA02-E4B8A512CAE8}" srcOrd="5" destOrd="0" presId="urn:microsoft.com/office/officeart/2008/layout/VerticalCurvedList"/>
    <dgm:cxn modelId="{C77A31B5-27FD-43F2-9038-8B9992A9A21A}" type="presParOf" srcId="{08285841-268A-4467-95CF-C8CC74C33FD2}" destId="{56B553F7-64A3-45BB-8BBC-212C0F909F86}" srcOrd="6" destOrd="0" presId="urn:microsoft.com/office/officeart/2008/layout/VerticalCurvedList"/>
    <dgm:cxn modelId="{EAE65E70-0401-49B4-8555-829B87CAF9E4}" type="presParOf" srcId="{56B553F7-64A3-45BB-8BBC-212C0F909F86}" destId="{DD179923-936F-4144-9D2F-09B30B2871D6}" srcOrd="0" destOrd="0" presId="urn:microsoft.com/office/officeart/2008/layout/VerticalCurvedList"/>
    <dgm:cxn modelId="{AE534B37-3989-47F1-93C7-F259CBED9EF9}" type="presParOf" srcId="{08285841-268A-4467-95CF-C8CC74C33FD2}" destId="{653582CA-C5A5-4600-A4D6-D372065032E1}" srcOrd="7" destOrd="0" presId="urn:microsoft.com/office/officeart/2008/layout/VerticalCurvedList"/>
    <dgm:cxn modelId="{0B5E37E4-03AA-4280-8224-87780555D662}" type="presParOf" srcId="{08285841-268A-4467-95CF-C8CC74C33FD2}" destId="{70FA8401-E411-4666-96EE-6A8D8ED21140}" srcOrd="8" destOrd="0" presId="urn:microsoft.com/office/officeart/2008/layout/VerticalCurvedList"/>
    <dgm:cxn modelId="{AD07585D-C422-427F-B266-7799BC0EF024}" type="presParOf" srcId="{70FA8401-E411-4666-96EE-6A8D8ED21140}" destId="{54ABE414-908E-4382-ABCB-32ADCE1910DB}" srcOrd="0" destOrd="0" presId="urn:microsoft.com/office/officeart/2008/layout/VerticalCurvedList"/>
    <dgm:cxn modelId="{584C408F-F252-4489-95CC-1ED7E6BFE78A}" type="presParOf" srcId="{08285841-268A-4467-95CF-C8CC74C33FD2}" destId="{3BE8B283-C785-447E-A3C8-E2E2314843FC}" srcOrd="9" destOrd="0" presId="urn:microsoft.com/office/officeart/2008/layout/VerticalCurvedList"/>
    <dgm:cxn modelId="{F97EEEE7-4BB8-4FCF-A006-65D933916077}" type="presParOf" srcId="{08285841-268A-4467-95CF-C8CC74C33FD2}" destId="{D0ECF299-1149-4912-8E2A-4E1AF937A521}" srcOrd="10" destOrd="0" presId="urn:microsoft.com/office/officeart/2008/layout/VerticalCurvedList"/>
    <dgm:cxn modelId="{F8B60DD6-4501-4E18-92C8-B1C2AF3E07E5}" type="presParOf" srcId="{D0ECF299-1149-4912-8E2A-4E1AF937A521}" destId="{74D6B542-CA4C-494B-A602-53112B6C26FA}" srcOrd="0" destOrd="0" presId="urn:microsoft.com/office/officeart/2008/layout/VerticalCurvedList"/>
    <dgm:cxn modelId="{A36AA9C8-449A-4400-8B28-5742F9277DF6}" type="presParOf" srcId="{08285841-268A-4467-95CF-C8CC74C33FD2}" destId="{1F4AE01C-6F02-41A7-B207-BB1532AFB81D}" srcOrd="11" destOrd="0" presId="urn:microsoft.com/office/officeart/2008/layout/VerticalCurvedList"/>
    <dgm:cxn modelId="{5E977EB4-7227-4B26-896C-3C274EC4D1D4}" type="presParOf" srcId="{08285841-268A-4467-95CF-C8CC74C33FD2}" destId="{8F04B6D2-2A54-4A9B-A654-FE6709A157FF}" srcOrd="12" destOrd="0" presId="urn:microsoft.com/office/officeart/2008/layout/VerticalCurvedList"/>
    <dgm:cxn modelId="{217C9FAB-3A90-43F9-B766-30B3D5C89732}" type="presParOf" srcId="{8F04B6D2-2A54-4A9B-A654-FE6709A157FF}" destId="{E8B355F4-1F0A-4229-A0FE-1D468EA416FD}"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F82AC68-33C2-4FBF-90E4-4A3F4EB00A13}"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C8997DC0-38F6-4048-8F47-51A86D5A1132}">
      <dgm:prSet/>
      <dgm:spPr>
        <a:solidFill>
          <a:schemeClr val="accent1"/>
        </a:solidFill>
      </dgm:spPr>
      <dgm:t>
        <a:bodyPr/>
        <a:lstStyle/>
        <a:p>
          <a:r>
            <a:rPr lang="en-GB" dirty="0"/>
            <a:t>Trust in healthcare is essential for continued engagement.</a:t>
          </a:r>
          <a:endParaRPr lang="en-US" dirty="0"/>
        </a:p>
      </dgm:t>
    </dgm:pt>
    <dgm:pt modelId="{A7B9FA98-3363-418A-9F2E-3B264AEF5655}" type="parTrans" cxnId="{12EE03F8-CC8D-4B0C-9CD7-2223E79C5F16}">
      <dgm:prSet/>
      <dgm:spPr/>
      <dgm:t>
        <a:bodyPr/>
        <a:lstStyle/>
        <a:p>
          <a:endParaRPr lang="en-US"/>
        </a:p>
      </dgm:t>
    </dgm:pt>
    <dgm:pt modelId="{1F0C543A-B996-4060-9151-4CE0BE0AF55E}" type="sibTrans" cxnId="{12EE03F8-CC8D-4B0C-9CD7-2223E79C5F16}">
      <dgm:prSet/>
      <dgm:spPr/>
      <dgm:t>
        <a:bodyPr/>
        <a:lstStyle/>
        <a:p>
          <a:endParaRPr lang="en-US"/>
        </a:p>
      </dgm:t>
    </dgm:pt>
    <dgm:pt modelId="{5006CE7F-6A38-4436-AEEF-3169F95ACC2F}">
      <dgm:prSet/>
      <dgm:spPr/>
      <dgm:t>
        <a:bodyPr/>
        <a:lstStyle/>
        <a:p>
          <a:r>
            <a:rPr lang="en-GB"/>
            <a:t>High-quality care fosters positive relationships with providers.</a:t>
          </a:r>
          <a:endParaRPr lang="en-US"/>
        </a:p>
      </dgm:t>
    </dgm:pt>
    <dgm:pt modelId="{172035D7-D043-4EEC-93AF-9A57B7E97DE5}" type="parTrans" cxnId="{70C0023F-68E7-44EE-A21E-EBCB24180930}">
      <dgm:prSet/>
      <dgm:spPr/>
      <dgm:t>
        <a:bodyPr/>
        <a:lstStyle/>
        <a:p>
          <a:endParaRPr lang="en-US"/>
        </a:p>
      </dgm:t>
    </dgm:pt>
    <dgm:pt modelId="{C2232305-B21B-4D26-90AF-3716A46E37A0}" type="sibTrans" cxnId="{70C0023F-68E7-44EE-A21E-EBCB24180930}">
      <dgm:prSet/>
      <dgm:spPr/>
      <dgm:t>
        <a:bodyPr/>
        <a:lstStyle/>
        <a:p>
          <a:endParaRPr lang="en-US"/>
        </a:p>
      </dgm:t>
    </dgm:pt>
    <dgm:pt modelId="{FBB958D9-9355-4362-A3A9-910468AB7CC9}">
      <dgm:prSet/>
      <dgm:spPr/>
      <dgm:t>
        <a:bodyPr/>
        <a:lstStyle/>
        <a:p>
          <a:r>
            <a:rPr lang="en-GB" dirty="0"/>
            <a:t>Respectful treatment is vital for client satisfaction.</a:t>
          </a:r>
          <a:endParaRPr lang="en-US" dirty="0"/>
        </a:p>
      </dgm:t>
    </dgm:pt>
    <dgm:pt modelId="{4E28F9D8-B5B3-4D07-ACBC-8964CF1910AE}" type="parTrans" cxnId="{C6AB3529-B6D6-48D7-8885-8EBC2063193D}">
      <dgm:prSet/>
      <dgm:spPr/>
      <dgm:t>
        <a:bodyPr/>
        <a:lstStyle/>
        <a:p>
          <a:endParaRPr lang="en-US"/>
        </a:p>
      </dgm:t>
    </dgm:pt>
    <dgm:pt modelId="{731B148D-B308-4DC8-BB09-84A57077B7B1}" type="sibTrans" cxnId="{C6AB3529-B6D6-48D7-8885-8EBC2063193D}">
      <dgm:prSet/>
      <dgm:spPr/>
      <dgm:t>
        <a:bodyPr/>
        <a:lstStyle/>
        <a:p>
          <a:endParaRPr lang="en-US"/>
        </a:p>
      </dgm:t>
    </dgm:pt>
    <dgm:pt modelId="{4754A7A3-E54E-4E3B-8F81-F22A50B03D0F}">
      <dgm:prSet/>
      <dgm:spPr/>
      <dgm:t>
        <a:bodyPr/>
        <a:lstStyle/>
        <a:p>
          <a:r>
            <a:rPr lang="en-GB"/>
            <a:t>Clear communication enhances understanding and trust.</a:t>
          </a:r>
          <a:endParaRPr lang="en-US"/>
        </a:p>
      </dgm:t>
    </dgm:pt>
    <dgm:pt modelId="{94789FB0-5C54-454F-B431-F5497A8D437F}" type="parTrans" cxnId="{A4605048-ABCF-4D11-9F02-5B9E66175F1D}">
      <dgm:prSet/>
      <dgm:spPr/>
      <dgm:t>
        <a:bodyPr/>
        <a:lstStyle/>
        <a:p>
          <a:endParaRPr lang="en-US"/>
        </a:p>
      </dgm:t>
    </dgm:pt>
    <dgm:pt modelId="{3DB1A2BC-D9C1-4AFD-8EF7-94781419AABA}" type="sibTrans" cxnId="{A4605048-ABCF-4D11-9F02-5B9E66175F1D}">
      <dgm:prSet/>
      <dgm:spPr/>
      <dgm:t>
        <a:bodyPr/>
        <a:lstStyle/>
        <a:p>
          <a:endParaRPr lang="en-US"/>
        </a:p>
      </dgm:t>
    </dgm:pt>
    <dgm:pt modelId="{B902CAC9-D125-4B3F-93B5-8BE6BEC4638B}">
      <dgm:prSet/>
      <dgm:spPr/>
      <dgm:t>
        <a:bodyPr/>
        <a:lstStyle/>
        <a:p>
          <a:r>
            <a:rPr lang="en-GB"/>
            <a:t>Effective contraceptive services support future planning</a:t>
          </a:r>
          <a:endParaRPr lang="en-US"/>
        </a:p>
      </dgm:t>
    </dgm:pt>
    <dgm:pt modelId="{5E6B64A2-D4A2-4015-B018-0AE86D122497}" type="parTrans" cxnId="{8F30D697-7313-48F7-913A-5969380FDCDA}">
      <dgm:prSet/>
      <dgm:spPr/>
      <dgm:t>
        <a:bodyPr/>
        <a:lstStyle/>
        <a:p>
          <a:endParaRPr lang="en-US"/>
        </a:p>
      </dgm:t>
    </dgm:pt>
    <dgm:pt modelId="{848C2358-A694-44B0-A665-CF22EBEA237D}" type="sibTrans" cxnId="{8F30D697-7313-48F7-913A-5969380FDCDA}">
      <dgm:prSet/>
      <dgm:spPr/>
      <dgm:t>
        <a:bodyPr/>
        <a:lstStyle/>
        <a:p>
          <a:endParaRPr lang="en-US"/>
        </a:p>
      </dgm:t>
    </dgm:pt>
    <dgm:pt modelId="{7C3F7781-2EAA-4B1E-950F-D5196511C034}" type="pres">
      <dgm:prSet presAssocID="{DF82AC68-33C2-4FBF-90E4-4A3F4EB00A13}" presName="linear" presStyleCnt="0">
        <dgm:presLayoutVars>
          <dgm:animLvl val="lvl"/>
          <dgm:resizeHandles val="exact"/>
        </dgm:presLayoutVars>
      </dgm:prSet>
      <dgm:spPr/>
    </dgm:pt>
    <dgm:pt modelId="{F8B738D0-8B00-4706-A67F-49967E53EDAB}" type="pres">
      <dgm:prSet presAssocID="{C8997DC0-38F6-4048-8F47-51A86D5A1132}" presName="parentText" presStyleLbl="node1" presStyleIdx="0" presStyleCnt="5">
        <dgm:presLayoutVars>
          <dgm:chMax val="0"/>
          <dgm:bulletEnabled val="1"/>
        </dgm:presLayoutVars>
      </dgm:prSet>
      <dgm:spPr/>
    </dgm:pt>
    <dgm:pt modelId="{97EBAA0B-FA85-423F-B0DA-5EE20AEBEFE6}" type="pres">
      <dgm:prSet presAssocID="{1F0C543A-B996-4060-9151-4CE0BE0AF55E}" presName="spacer" presStyleCnt="0"/>
      <dgm:spPr/>
    </dgm:pt>
    <dgm:pt modelId="{9E03AA6D-9798-40C6-89CA-3AAA2AFADB38}" type="pres">
      <dgm:prSet presAssocID="{5006CE7F-6A38-4436-AEEF-3169F95ACC2F}" presName="parentText" presStyleLbl="node1" presStyleIdx="1" presStyleCnt="5">
        <dgm:presLayoutVars>
          <dgm:chMax val="0"/>
          <dgm:bulletEnabled val="1"/>
        </dgm:presLayoutVars>
      </dgm:prSet>
      <dgm:spPr/>
    </dgm:pt>
    <dgm:pt modelId="{6BBF43DF-FC0F-4548-BE9C-791F3E171F82}" type="pres">
      <dgm:prSet presAssocID="{C2232305-B21B-4D26-90AF-3716A46E37A0}" presName="spacer" presStyleCnt="0"/>
      <dgm:spPr/>
    </dgm:pt>
    <dgm:pt modelId="{9805147B-BBE4-4565-8A77-04BB06B1D2D4}" type="pres">
      <dgm:prSet presAssocID="{FBB958D9-9355-4362-A3A9-910468AB7CC9}" presName="parentText" presStyleLbl="node1" presStyleIdx="2" presStyleCnt="5">
        <dgm:presLayoutVars>
          <dgm:chMax val="0"/>
          <dgm:bulletEnabled val="1"/>
        </dgm:presLayoutVars>
      </dgm:prSet>
      <dgm:spPr/>
    </dgm:pt>
    <dgm:pt modelId="{C9A56238-1872-45C4-B8AA-ACE0CB2F1AB2}" type="pres">
      <dgm:prSet presAssocID="{731B148D-B308-4DC8-BB09-84A57077B7B1}" presName="spacer" presStyleCnt="0"/>
      <dgm:spPr/>
    </dgm:pt>
    <dgm:pt modelId="{CF2F9D3F-4396-457D-8AAE-86747562868D}" type="pres">
      <dgm:prSet presAssocID="{4754A7A3-E54E-4E3B-8F81-F22A50B03D0F}" presName="parentText" presStyleLbl="node1" presStyleIdx="3" presStyleCnt="5">
        <dgm:presLayoutVars>
          <dgm:chMax val="0"/>
          <dgm:bulletEnabled val="1"/>
        </dgm:presLayoutVars>
      </dgm:prSet>
      <dgm:spPr/>
    </dgm:pt>
    <dgm:pt modelId="{6C94D0E7-B82C-4BE1-8D1A-898D7D8C050F}" type="pres">
      <dgm:prSet presAssocID="{3DB1A2BC-D9C1-4AFD-8EF7-94781419AABA}" presName="spacer" presStyleCnt="0"/>
      <dgm:spPr/>
    </dgm:pt>
    <dgm:pt modelId="{F853D51A-5B0C-4BAF-B448-80A8E98B7105}" type="pres">
      <dgm:prSet presAssocID="{B902CAC9-D125-4B3F-93B5-8BE6BEC4638B}" presName="parentText" presStyleLbl="node1" presStyleIdx="4" presStyleCnt="5">
        <dgm:presLayoutVars>
          <dgm:chMax val="0"/>
          <dgm:bulletEnabled val="1"/>
        </dgm:presLayoutVars>
      </dgm:prSet>
      <dgm:spPr/>
    </dgm:pt>
  </dgm:ptLst>
  <dgm:cxnLst>
    <dgm:cxn modelId="{F2B47D15-1622-4845-8233-9D5523B816C0}" type="presOf" srcId="{C8997DC0-38F6-4048-8F47-51A86D5A1132}" destId="{F8B738D0-8B00-4706-A67F-49967E53EDAB}" srcOrd="0" destOrd="0" presId="urn:microsoft.com/office/officeart/2005/8/layout/vList2"/>
    <dgm:cxn modelId="{C6AB3529-B6D6-48D7-8885-8EBC2063193D}" srcId="{DF82AC68-33C2-4FBF-90E4-4A3F4EB00A13}" destId="{FBB958D9-9355-4362-A3A9-910468AB7CC9}" srcOrd="2" destOrd="0" parTransId="{4E28F9D8-B5B3-4D07-ACBC-8964CF1910AE}" sibTransId="{731B148D-B308-4DC8-BB09-84A57077B7B1}"/>
    <dgm:cxn modelId="{70C0023F-68E7-44EE-A21E-EBCB24180930}" srcId="{DF82AC68-33C2-4FBF-90E4-4A3F4EB00A13}" destId="{5006CE7F-6A38-4436-AEEF-3169F95ACC2F}" srcOrd="1" destOrd="0" parTransId="{172035D7-D043-4EEC-93AF-9A57B7E97DE5}" sibTransId="{C2232305-B21B-4D26-90AF-3716A46E37A0}"/>
    <dgm:cxn modelId="{A4605048-ABCF-4D11-9F02-5B9E66175F1D}" srcId="{DF82AC68-33C2-4FBF-90E4-4A3F4EB00A13}" destId="{4754A7A3-E54E-4E3B-8F81-F22A50B03D0F}" srcOrd="3" destOrd="0" parTransId="{94789FB0-5C54-454F-B431-F5497A8D437F}" sibTransId="{3DB1A2BC-D9C1-4AFD-8EF7-94781419AABA}"/>
    <dgm:cxn modelId="{8F30D697-7313-48F7-913A-5969380FDCDA}" srcId="{DF82AC68-33C2-4FBF-90E4-4A3F4EB00A13}" destId="{B902CAC9-D125-4B3F-93B5-8BE6BEC4638B}" srcOrd="4" destOrd="0" parTransId="{5E6B64A2-D4A2-4015-B018-0AE86D122497}" sibTransId="{848C2358-A694-44B0-A665-CF22EBEA237D}"/>
    <dgm:cxn modelId="{DD4388C7-E82C-4242-9501-F01CE6749C5F}" type="presOf" srcId="{DF82AC68-33C2-4FBF-90E4-4A3F4EB00A13}" destId="{7C3F7781-2EAA-4B1E-950F-D5196511C034}" srcOrd="0" destOrd="0" presId="urn:microsoft.com/office/officeart/2005/8/layout/vList2"/>
    <dgm:cxn modelId="{FA566EDB-BE71-409F-ACAC-116B4FA27385}" type="presOf" srcId="{B902CAC9-D125-4B3F-93B5-8BE6BEC4638B}" destId="{F853D51A-5B0C-4BAF-B448-80A8E98B7105}" srcOrd="0" destOrd="0" presId="urn:microsoft.com/office/officeart/2005/8/layout/vList2"/>
    <dgm:cxn modelId="{3557A0F7-0FCD-4A94-BA1B-54F0DD84B594}" type="presOf" srcId="{5006CE7F-6A38-4436-AEEF-3169F95ACC2F}" destId="{9E03AA6D-9798-40C6-89CA-3AAA2AFADB38}" srcOrd="0" destOrd="0" presId="urn:microsoft.com/office/officeart/2005/8/layout/vList2"/>
    <dgm:cxn modelId="{12EE03F8-CC8D-4B0C-9CD7-2223E79C5F16}" srcId="{DF82AC68-33C2-4FBF-90E4-4A3F4EB00A13}" destId="{C8997DC0-38F6-4048-8F47-51A86D5A1132}" srcOrd="0" destOrd="0" parTransId="{A7B9FA98-3363-418A-9F2E-3B264AEF5655}" sibTransId="{1F0C543A-B996-4060-9151-4CE0BE0AF55E}"/>
    <dgm:cxn modelId="{397109F9-D89B-41AE-965E-C59FF7F28789}" type="presOf" srcId="{4754A7A3-E54E-4E3B-8F81-F22A50B03D0F}" destId="{CF2F9D3F-4396-457D-8AAE-86747562868D}" srcOrd="0" destOrd="0" presId="urn:microsoft.com/office/officeart/2005/8/layout/vList2"/>
    <dgm:cxn modelId="{D410A9FB-EB7B-4348-9FE1-B440567262BD}" type="presOf" srcId="{FBB958D9-9355-4362-A3A9-910468AB7CC9}" destId="{9805147B-BBE4-4565-8A77-04BB06B1D2D4}" srcOrd="0" destOrd="0" presId="urn:microsoft.com/office/officeart/2005/8/layout/vList2"/>
    <dgm:cxn modelId="{D28CBA4C-4535-4E80-9449-5F755E0DEF0B}" type="presParOf" srcId="{7C3F7781-2EAA-4B1E-950F-D5196511C034}" destId="{F8B738D0-8B00-4706-A67F-49967E53EDAB}" srcOrd="0" destOrd="0" presId="urn:microsoft.com/office/officeart/2005/8/layout/vList2"/>
    <dgm:cxn modelId="{FF381F0C-D78E-4E5F-9D59-71B5622E8B60}" type="presParOf" srcId="{7C3F7781-2EAA-4B1E-950F-D5196511C034}" destId="{97EBAA0B-FA85-423F-B0DA-5EE20AEBEFE6}" srcOrd="1" destOrd="0" presId="urn:microsoft.com/office/officeart/2005/8/layout/vList2"/>
    <dgm:cxn modelId="{1AEC62F5-F868-45E3-8E96-4CA476881A06}" type="presParOf" srcId="{7C3F7781-2EAA-4B1E-950F-D5196511C034}" destId="{9E03AA6D-9798-40C6-89CA-3AAA2AFADB38}" srcOrd="2" destOrd="0" presId="urn:microsoft.com/office/officeart/2005/8/layout/vList2"/>
    <dgm:cxn modelId="{5A24A925-7CCC-42C3-A1CE-2006717511CC}" type="presParOf" srcId="{7C3F7781-2EAA-4B1E-950F-D5196511C034}" destId="{6BBF43DF-FC0F-4548-BE9C-791F3E171F82}" srcOrd="3" destOrd="0" presId="urn:microsoft.com/office/officeart/2005/8/layout/vList2"/>
    <dgm:cxn modelId="{E1A3D113-E914-4DFF-8F63-FBC10539E66F}" type="presParOf" srcId="{7C3F7781-2EAA-4B1E-950F-D5196511C034}" destId="{9805147B-BBE4-4565-8A77-04BB06B1D2D4}" srcOrd="4" destOrd="0" presId="urn:microsoft.com/office/officeart/2005/8/layout/vList2"/>
    <dgm:cxn modelId="{AD2F33AD-D8C5-4CCF-9674-A219C11A91B0}" type="presParOf" srcId="{7C3F7781-2EAA-4B1E-950F-D5196511C034}" destId="{C9A56238-1872-45C4-B8AA-ACE0CB2F1AB2}" srcOrd="5" destOrd="0" presId="urn:microsoft.com/office/officeart/2005/8/layout/vList2"/>
    <dgm:cxn modelId="{FC678BBD-6B74-451D-8373-0EA61DAB6337}" type="presParOf" srcId="{7C3F7781-2EAA-4B1E-950F-D5196511C034}" destId="{CF2F9D3F-4396-457D-8AAE-86747562868D}" srcOrd="6" destOrd="0" presId="urn:microsoft.com/office/officeart/2005/8/layout/vList2"/>
    <dgm:cxn modelId="{7A911C63-677B-4BE4-B59B-A2A99EEA1259}" type="presParOf" srcId="{7C3F7781-2EAA-4B1E-950F-D5196511C034}" destId="{6C94D0E7-B82C-4BE1-8D1A-898D7D8C050F}" srcOrd="7" destOrd="0" presId="urn:microsoft.com/office/officeart/2005/8/layout/vList2"/>
    <dgm:cxn modelId="{DB923AF1-3C38-439B-9D6C-4DD863745D58}" type="presParOf" srcId="{7C3F7781-2EAA-4B1E-950F-D5196511C034}" destId="{F853D51A-5B0C-4BAF-B448-80A8E98B7105}"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14741E4-288D-4621-93A3-F71819050989}"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320DC81B-A2A3-4C27-9DEE-E7A3F836147D}">
      <dgm:prSet/>
      <dgm:spPr>
        <a:solidFill>
          <a:schemeClr val="accent1"/>
        </a:solidFill>
      </dgm:spPr>
      <dgm:t>
        <a:bodyPr/>
        <a:lstStyle/>
        <a:p>
          <a:r>
            <a:rPr lang="en-GB" b="1" dirty="0"/>
            <a:t>Youth Empowerment: </a:t>
          </a:r>
          <a:r>
            <a:rPr lang="en-GB" dirty="0"/>
            <a:t>Encourage girls to make informed health decisions independently.</a:t>
          </a:r>
          <a:endParaRPr lang="en-US" dirty="0"/>
        </a:p>
      </dgm:t>
    </dgm:pt>
    <dgm:pt modelId="{DBF6FA42-8E15-4CF7-941F-67370C50D2EE}" type="parTrans" cxnId="{0B659E07-154E-4601-8D92-B6CCD225F30E}">
      <dgm:prSet/>
      <dgm:spPr/>
      <dgm:t>
        <a:bodyPr/>
        <a:lstStyle/>
        <a:p>
          <a:endParaRPr lang="en-US"/>
        </a:p>
      </dgm:t>
    </dgm:pt>
    <dgm:pt modelId="{58B6BC2E-7D72-4A52-8CFF-B0B0ABAF7B0A}" type="sibTrans" cxnId="{0B659E07-154E-4601-8D92-B6CCD225F30E}">
      <dgm:prSet/>
      <dgm:spPr/>
      <dgm:t>
        <a:bodyPr/>
        <a:lstStyle/>
        <a:p>
          <a:endParaRPr lang="en-US"/>
        </a:p>
      </dgm:t>
    </dgm:pt>
    <dgm:pt modelId="{16580200-CD80-4FB1-8ADA-12DB047D4A1F}">
      <dgm:prSet/>
      <dgm:spPr/>
      <dgm:t>
        <a:bodyPr/>
        <a:lstStyle/>
        <a:p>
          <a:r>
            <a:rPr lang="en-GB" b="1" dirty="0"/>
            <a:t>Quality Services: </a:t>
          </a:r>
          <a:r>
            <a:rPr lang="en-GB" dirty="0"/>
            <a:t>Ensure respectful treatment during health service delivery.</a:t>
          </a:r>
          <a:endParaRPr lang="en-US" dirty="0"/>
        </a:p>
      </dgm:t>
    </dgm:pt>
    <dgm:pt modelId="{E749EFB5-B9B1-4BC0-8F6F-978E4B44CF1D}" type="parTrans" cxnId="{247DCDD4-77FF-4E44-9754-1FA26C054863}">
      <dgm:prSet/>
      <dgm:spPr/>
      <dgm:t>
        <a:bodyPr/>
        <a:lstStyle/>
        <a:p>
          <a:endParaRPr lang="en-US"/>
        </a:p>
      </dgm:t>
    </dgm:pt>
    <dgm:pt modelId="{E040FA66-3891-4EAC-A2BE-2B9580554395}" type="sibTrans" cxnId="{247DCDD4-77FF-4E44-9754-1FA26C054863}">
      <dgm:prSet/>
      <dgm:spPr/>
      <dgm:t>
        <a:bodyPr/>
        <a:lstStyle/>
        <a:p>
          <a:endParaRPr lang="en-US"/>
        </a:p>
      </dgm:t>
    </dgm:pt>
    <dgm:pt modelId="{909213F1-0D8C-4E31-9791-E21F531E637E}">
      <dgm:prSet/>
      <dgm:spPr/>
      <dgm:t>
        <a:bodyPr/>
        <a:lstStyle/>
        <a:p>
          <a:r>
            <a:rPr lang="en-GB" b="1"/>
            <a:t>Informed Choices: </a:t>
          </a:r>
          <a:r>
            <a:rPr lang="en-GB"/>
            <a:t>Increase access to comprehensive contraceptive information.</a:t>
          </a:r>
          <a:endParaRPr lang="en-US"/>
        </a:p>
      </dgm:t>
    </dgm:pt>
    <dgm:pt modelId="{187FFC04-6E2E-4158-B09E-8C138BF028DA}" type="parTrans" cxnId="{6372249B-C24A-4817-94DD-A9C9A695C16E}">
      <dgm:prSet/>
      <dgm:spPr/>
      <dgm:t>
        <a:bodyPr/>
        <a:lstStyle/>
        <a:p>
          <a:endParaRPr lang="en-US"/>
        </a:p>
      </dgm:t>
    </dgm:pt>
    <dgm:pt modelId="{2FBD3036-5474-4F07-91D5-B7CD824EC9FD}" type="sibTrans" cxnId="{6372249B-C24A-4817-94DD-A9C9A695C16E}">
      <dgm:prSet/>
      <dgm:spPr/>
      <dgm:t>
        <a:bodyPr/>
        <a:lstStyle/>
        <a:p>
          <a:endParaRPr lang="en-US"/>
        </a:p>
      </dgm:t>
    </dgm:pt>
    <dgm:pt modelId="{4334CE6F-576D-4C62-AC38-FA49A7BBE576}">
      <dgm:prSet/>
      <dgm:spPr/>
      <dgm:t>
        <a:bodyPr/>
        <a:lstStyle/>
        <a:p>
          <a:r>
            <a:rPr lang="en-GB" b="1" dirty="0"/>
            <a:t>Community Engagement: </a:t>
          </a:r>
          <a:r>
            <a:rPr lang="en-GB" dirty="0"/>
            <a:t>Involve families in discussions surrounding contraceptive use to enhances program impact.</a:t>
          </a:r>
          <a:endParaRPr lang="en-US" dirty="0"/>
        </a:p>
      </dgm:t>
    </dgm:pt>
    <dgm:pt modelId="{1159BC0D-B2C8-4A9D-81FA-2BAB636728BB}" type="parTrans" cxnId="{E4E8F727-0F92-4A34-BCE7-130A4B34F929}">
      <dgm:prSet/>
      <dgm:spPr/>
      <dgm:t>
        <a:bodyPr/>
        <a:lstStyle/>
        <a:p>
          <a:endParaRPr lang="en-US"/>
        </a:p>
      </dgm:t>
    </dgm:pt>
    <dgm:pt modelId="{3A3DD04F-A0B5-4BBE-9BB9-F1C68B3DA0B8}" type="sibTrans" cxnId="{E4E8F727-0F92-4A34-BCE7-130A4B34F929}">
      <dgm:prSet/>
      <dgm:spPr/>
      <dgm:t>
        <a:bodyPr/>
        <a:lstStyle/>
        <a:p>
          <a:endParaRPr lang="en-US"/>
        </a:p>
      </dgm:t>
    </dgm:pt>
    <dgm:pt modelId="{66B709E3-B459-4767-9F22-E5CFC665CFAA}">
      <dgm:prSet/>
      <dgm:spPr/>
      <dgm:t>
        <a:bodyPr/>
        <a:lstStyle/>
        <a:p>
          <a:r>
            <a:rPr lang="en-GB" b="1" dirty="0"/>
            <a:t>Healthcare Connection: </a:t>
          </a:r>
          <a:r>
            <a:rPr lang="en-GB" dirty="0"/>
            <a:t>Strengthen partnerships between health providers and adolescents.</a:t>
          </a:r>
          <a:endParaRPr lang="en-US" dirty="0"/>
        </a:p>
      </dgm:t>
    </dgm:pt>
    <dgm:pt modelId="{A4F5794A-F0B6-475C-A71A-EBD054078B99}" type="parTrans" cxnId="{232B6FF7-F8DB-4EC5-B0FB-8A18ABEEC7D0}">
      <dgm:prSet/>
      <dgm:spPr/>
      <dgm:t>
        <a:bodyPr/>
        <a:lstStyle/>
        <a:p>
          <a:endParaRPr lang="en-US"/>
        </a:p>
      </dgm:t>
    </dgm:pt>
    <dgm:pt modelId="{FA0840F5-643F-4F60-B320-4387A2CA46DA}" type="sibTrans" cxnId="{232B6FF7-F8DB-4EC5-B0FB-8A18ABEEC7D0}">
      <dgm:prSet/>
      <dgm:spPr/>
      <dgm:t>
        <a:bodyPr/>
        <a:lstStyle/>
        <a:p>
          <a:endParaRPr lang="en-US"/>
        </a:p>
      </dgm:t>
    </dgm:pt>
    <dgm:pt modelId="{76C78A71-94DD-413B-9A21-F739CC1A8CF4}">
      <dgm:prSet/>
      <dgm:spPr>
        <a:solidFill>
          <a:schemeClr val="accent1"/>
        </a:solidFill>
      </dgm:spPr>
      <dgm:t>
        <a:bodyPr/>
        <a:lstStyle/>
        <a:p>
          <a:r>
            <a:rPr lang="en-GB" b="1"/>
            <a:t>Accessibility and respect </a:t>
          </a:r>
          <a:r>
            <a:rPr lang="en-GB"/>
            <a:t>in services are crucial.</a:t>
          </a:r>
          <a:endParaRPr lang="en-US"/>
        </a:p>
      </dgm:t>
    </dgm:pt>
    <dgm:pt modelId="{19BA6E9B-FBE5-488F-AD21-CD15E732326C}" type="parTrans" cxnId="{CF321901-96CD-4CD9-9270-0DFF425F9C14}">
      <dgm:prSet/>
      <dgm:spPr/>
      <dgm:t>
        <a:bodyPr/>
        <a:lstStyle/>
        <a:p>
          <a:endParaRPr lang="en-US"/>
        </a:p>
      </dgm:t>
    </dgm:pt>
    <dgm:pt modelId="{A17BE708-D14B-4D79-B1AD-9E17151A3F97}" type="sibTrans" cxnId="{CF321901-96CD-4CD9-9270-0DFF425F9C14}">
      <dgm:prSet/>
      <dgm:spPr/>
      <dgm:t>
        <a:bodyPr/>
        <a:lstStyle/>
        <a:p>
          <a:endParaRPr lang="en-US"/>
        </a:p>
      </dgm:t>
    </dgm:pt>
    <dgm:pt modelId="{7DE22E8F-7CA4-48A3-84BF-A53B09017B3F}" type="pres">
      <dgm:prSet presAssocID="{014741E4-288D-4621-93A3-F71819050989}" presName="diagram" presStyleCnt="0">
        <dgm:presLayoutVars>
          <dgm:dir/>
          <dgm:resizeHandles val="exact"/>
        </dgm:presLayoutVars>
      </dgm:prSet>
      <dgm:spPr/>
    </dgm:pt>
    <dgm:pt modelId="{B5A54A75-DE5A-4722-B904-1CA379295C55}" type="pres">
      <dgm:prSet presAssocID="{320DC81B-A2A3-4C27-9DEE-E7A3F836147D}" presName="node" presStyleLbl="node1" presStyleIdx="0" presStyleCnt="6">
        <dgm:presLayoutVars>
          <dgm:bulletEnabled val="1"/>
        </dgm:presLayoutVars>
      </dgm:prSet>
      <dgm:spPr/>
    </dgm:pt>
    <dgm:pt modelId="{6A52E023-83FF-4069-ADDA-36BBBBB0D375}" type="pres">
      <dgm:prSet presAssocID="{58B6BC2E-7D72-4A52-8CFF-B0B0ABAF7B0A}" presName="sibTrans" presStyleCnt="0"/>
      <dgm:spPr/>
    </dgm:pt>
    <dgm:pt modelId="{C30D38A2-BA14-46CD-9AA9-2305751D26D9}" type="pres">
      <dgm:prSet presAssocID="{16580200-CD80-4FB1-8ADA-12DB047D4A1F}" presName="node" presStyleLbl="node1" presStyleIdx="1" presStyleCnt="6">
        <dgm:presLayoutVars>
          <dgm:bulletEnabled val="1"/>
        </dgm:presLayoutVars>
      </dgm:prSet>
      <dgm:spPr/>
    </dgm:pt>
    <dgm:pt modelId="{0114AE85-4305-48C9-BD43-97DC371B6065}" type="pres">
      <dgm:prSet presAssocID="{E040FA66-3891-4EAC-A2BE-2B9580554395}" presName="sibTrans" presStyleCnt="0"/>
      <dgm:spPr/>
    </dgm:pt>
    <dgm:pt modelId="{699AEED6-1EFE-45CF-A7D2-E6D6FED39811}" type="pres">
      <dgm:prSet presAssocID="{909213F1-0D8C-4E31-9791-E21F531E637E}" presName="node" presStyleLbl="node1" presStyleIdx="2" presStyleCnt="6">
        <dgm:presLayoutVars>
          <dgm:bulletEnabled val="1"/>
        </dgm:presLayoutVars>
      </dgm:prSet>
      <dgm:spPr/>
    </dgm:pt>
    <dgm:pt modelId="{07A48D37-518B-4F18-AFBA-E126C840C171}" type="pres">
      <dgm:prSet presAssocID="{2FBD3036-5474-4F07-91D5-B7CD824EC9FD}" presName="sibTrans" presStyleCnt="0"/>
      <dgm:spPr/>
    </dgm:pt>
    <dgm:pt modelId="{A3ED48F3-FC95-4760-9DE7-9EF3F3E42A02}" type="pres">
      <dgm:prSet presAssocID="{4334CE6F-576D-4C62-AC38-FA49A7BBE576}" presName="node" presStyleLbl="node1" presStyleIdx="3" presStyleCnt="6">
        <dgm:presLayoutVars>
          <dgm:bulletEnabled val="1"/>
        </dgm:presLayoutVars>
      </dgm:prSet>
      <dgm:spPr/>
    </dgm:pt>
    <dgm:pt modelId="{2BFE2B81-BBF8-4AF9-85BB-3C7A7961F8C9}" type="pres">
      <dgm:prSet presAssocID="{3A3DD04F-A0B5-4BBE-9BB9-F1C68B3DA0B8}" presName="sibTrans" presStyleCnt="0"/>
      <dgm:spPr/>
    </dgm:pt>
    <dgm:pt modelId="{5A2DCA15-F393-491B-9006-BB1BD5C48E33}" type="pres">
      <dgm:prSet presAssocID="{66B709E3-B459-4767-9F22-E5CFC665CFAA}" presName="node" presStyleLbl="node1" presStyleIdx="4" presStyleCnt="6">
        <dgm:presLayoutVars>
          <dgm:bulletEnabled val="1"/>
        </dgm:presLayoutVars>
      </dgm:prSet>
      <dgm:spPr/>
    </dgm:pt>
    <dgm:pt modelId="{7099FC80-F1C9-4E64-ADCE-98016DA873F9}" type="pres">
      <dgm:prSet presAssocID="{FA0840F5-643F-4F60-B320-4387A2CA46DA}" presName="sibTrans" presStyleCnt="0"/>
      <dgm:spPr/>
    </dgm:pt>
    <dgm:pt modelId="{827FEC91-1E84-4D98-B172-B1DA28F4C4A6}" type="pres">
      <dgm:prSet presAssocID="{76C78A71-94DD-413B-9A21-F739CC1A8CF4}" presName="node" presStyleLbl="node1" presStyleIdx="5" presStyleCnt="6">
        <dgm:presLayoutVars>
          <dgm:bulletEnabled val="1"/>
        </dgm:presLayoutVars>
      </dgm:prSet>
      <dgm:spPr/>
    </dgm:pt>
  </dgm:ptLst>
  <dgm:cxnLst>
    <dgm:cxn modelId="{CF321901-96CD-4CD9-9270-0DFF425F9C14}" srcId="{014741E4-288D-4621-93A3-F71819050989}" destId="{76C78A71-94DD-413B-9A21-F739CC1A8CF4}" srcOrd="5" destOrd="0" parTransId="{19BA6E9B-FBE5-488F-AD21-CD15E732326C}" sibTransId="{A17BE708-D14B-4D79-B1AD-9E17151A3F97}"/>
    <dgm:cxn modelId="{0B659E07-154E-4601-8D92-B6CCD225F30E}" srcId="{014741E4-288D-4621-93A3-F71819050989}" destId="{320DC81B-A2A3-4C27-9DEE-E7A3F836147D}" srcOrd="0" destOrd="0" parTransId="{DBF6FA42-8E15-4CF7-941F-67370C50D2EE}" sibTransId="{58B6BC2E-7D72-4A52-8CFF-B0B0ABAF7B0A}"/>
    <dgm:cxn modelId="{27164D1D-66D5-4102-947F-11A1A3849599}" type="presOf" srcId="{16580200-CD80-4FB1-8ADA-12DB047D4A1F}" destId="{C30D38A2-BA14-46CD-9AA9-2305751D26D9}" srcOrd="0" destOrd="0" presId="urn:microsoft.com/office/officeart/2005/8/layout/default"/>
    <dgm:cxn modelId="{E4E8F727-0F92-4A34-BCE7-130A4B34F929}" srcId="{014741E4-288D-4621-93A3-F71819050989}" destId="{4334CE6F-576D-4C62-AC38-FA49A7BBE576}" srcOrd="3" destOrd="0" parTransId="{1159BC0D-B2C8-4A9D-81FA-2BAB636728BB}" sibTransId="{3A3DD04F-A0B5-4BBE-9BB9-F1C68B3DA0B8}"/>
    <dgm:cxn modelId="{4CA9EB77-6D44-418A-87AF-EB7C74C59C92}" type="presOf" srcId="{66B709E3-B459-4767-9F22-E5CFC665CFAA}" destId="{5A2DCA15-F393-491B-9006-BB1BD5C48E33}" srcOrd="0" destOrd="0" presId="urn:microsoft.com/office/officeart/2005/8/layout/default"/>
    <dgm:cxn modelId="{A188877C-F00F-4F1C-83C2-C71CF7520754}" type="presOf" srcId="{76C78A71-94DD-413B-9A21-F739CC1A8CF4}" destId="{827FEC91-1E84-4D98-B172-B1DA28F4C4A6}" srcOrd="0" destOrd="0" presId="urn:microsoft.com/office/officeart/2005/8/layout/default"/>
    <dgm:cxn modelId="{27E77186-E9DB-4DA6-9045-86C3D5DCD43C}" type="presOf" srcId="{909213F1-0D8C-4E31-9791-E21F531E637E}" destId="{699AEED6-1EFE-45CF-A7D2-E6D6FED39811}" srcOrd="0" destOrd="0" presId="urn:microsoft.com/office/officeart/2005/8/layout/default"/>
    <dgm:cxn modelId="{FCD17D8C-FC2F-4895-A54A-D7ACAC43BDAC}" type="presOf" srcId="{4334CE6F-576D-4C62-AC38-FA49A7BBE576}" destId="{A3ED48F3-FC95-4760-9DE7-9EF3F3E42A02}" srcOrd="0" destOrd="0" presId="urn:microsoft.com/office/officeart/2005/8/layout/default"/>
    <dgm:cxn modelId="{6372249B-C24A-4817-94DD-A9C9A695C16E}" srcId="{014741E4-288D-4621-93A3-F71819050989}" destId="{909213F1-0D8C-4E31-9791-E21F531E637E}" srcOrd="2" destOrd="0" parTransId="{187FFC04-6E2E-4158-B09E-8C138BF028DA}" sibTransId="{2FBD3036-5474-4F07-91D5-B7CD824EC9FD}"/>
    <dgm:cxn modelId="{E9B555AC-9250-433C-8ECE-726C48D34B0E}" type="presOf" srcId="{320DC81B-A2A3-4C27-9DEE-E7A3F836147D}" destId="{B5A54A75-DE5A-4722-B904-1CA379295C55}" srcOrd="0" destOrd="0" presId="urn:microsoft.com/office/officeart/2005/8/layout/default"/>
    <dgm:cxn modelId="{B62950AD-8D65-4360-A8EC-92EB482F433E}" type="presOf" srcId="{014741E4-288D-4621-93A3-F71819050989}" destId="{7DE22E8F-7CA4-48A3-84BF-A53B09017B3F}" srcOrd="0" destOrd="0" presId="urn:microsoft.com/office/officeart/2005/8/layout/default"/>
    <dgm:cxn modelId="{247DCDD4-77FF-4E44-9754-1FA26C054863}" srcId="{014741E4-288D-4621-93A3-F71819050989}" destId="{16580200-CD80-4FB1-8ADA-12DB047D4A1F}" srcOrd="1" destOrd="0" parTransId="{E749EFB5-B9B1-4BC0-8F6F-978E4B44CF1D}" sibTransId="{E040FA66-3891-4EAC-A2BE-2B9580554395}"/>
    <dgm:cxn modelId="{232B6FF7-F8DB-4EC5-B0FB-8A18ABEEC7D0}" srcId="{014741E4-288D-4621-93A3-F71819050989}" destId="{66B709E3-B459-4767-9F22-E5CFC665CFAA}" srcOrd="4" destOrd="0" parTransId="{A4F5794A-F0B6-475C-A71A-EBD054078B99}" sibTransId="{FA0840F5-643F-4F60-B320-4387A2CA46DA}"/>
    <dgm:cxn modelId="{8D31C99B-EAA7-4D4F-8E0B-10C23AC0C9FB}" type="presParOf" srcId="{7DE22E8F-7CA4-48A3-84BF-A53B09017B3F}" destId="{B5A54A75-DE5A-4722-B904-1CA379295C55}" srcOrd="0" destOrd="0" presId="urn:microsoft.com/office/officeart/2005/8/layout/default"/>
    <dgm:cxn modelId="{0C7ABEBE-F71A-4B71-AB91-638CD47D2830}" type="presParOf" srcId="{7DE22E8F-7CA4-48A3-84BF-A53B09017B3F}" destId="{6A52E023-83FF-4069-ADDA-36BBBBB0D375}" srcOrd="1" destOrd="0" presId="urn:microsoft.com/office/officeart/2005/8/layout/default"/>
    <dgm:cxn modelId="{954AB9FD-F36E-4891-B096-6E9A92537468}" type="presParOf" srcId="{7DE22E8F-7CA4-48A3-84BF-A53B09017B3F}" destId="{C30D38A2-BA14-46CD-9AA9-2305751D26D9}" srcOrd="2" destOrd="0" presId="urn:microsoft.com/office/officeart/2005/8/layout/default"/>
    <dgm:cxn modelId="{6168B0D3-27CD-4A53-89BA-9021A40FEC88}" type="presParOf" srcId="{7DE22E8F-7CA4-48A3-84BF-A53B09017B3F}" destId="{0114AE85-4305-48C9-BD43-97DC371B6065}" srcOrd="3" destOrd="0" presId="urn:microsoft.com/office/officeart/2005/8/layout/default"/>
    <dgm:cxn modelId="{0718F43F-C3E5-4834-9E67-D56E4FCE1C6B}" type="presParOf" srcId="{7DE22E8F-7CA4-48A3-84BF-A53B09017B3F}" destId="{699AEED6-1EFE-45CF-A7D2-E6D6FED39811}" srcOrd="4" destOrd="0" presId="urn:microsoft.com/office/officeart/2005/8/layout/default"/>
    <dgm:cxn modelId="{64FB8CD6-E9EF-4528-857F-69F689E021BB}" type="presParOf" srcId="{7DE22E8F-7CA4-48A3-84BF-A53B09017B3F}" destId="{07A48D37-518B-4F18-AFBA-E126C840C171}" srcOrd="5" destOrd="0" presId="urn:microsoft.com/office/officeart/2005/8/layout/default"/>
    <dgm:cxn modelId="{0576F387-E20E-48C8-A9B5-F43AB52BF439}" type="presParOf" srcId="{7DE22E8F-7CA4-48A3-84BF-A53B09017B3F}" destId="{A3ED48F3-FC95-4760-9DE7-9EF3F3E42A02}" srcOrd="6" destOrd="0" presId="urn:microsoft.com/office/officeart/2005/8/layout/default"/>
    <dgm:cxn modelId="{E5345C80-3918-414B-B5BD-5D5EC78F7C5E}" type="presParOf" srcId="{7DE22E8F-7CA4-48A3-84BF-A53B09017B3F}" destId="{2BFE2B81-BBF8-4AF9-85BB-3C7A7961F8C9}" srcOrd="7" destOrd="0" presId="urn:microsoft.com/office/officeart/2005/8/layout/default"/>
    <dgm:cxn modelId="{1581A7C5-1C28-40EF-8B9D-AE722049037C}" type="presParOf" srcId="{7DE22E8F-7CA4-48A3-84BF-A53B09017B3F}" destId="{5A2DCA15-F393-491B-9006-BB1BD5C48E33}" srcOrd="8" destOrd="0" presId="urn:microsoft.com/office/officeart/2005/8/layout/default"/>
    <dgm:cxn modelId="{BE0952E1-96D7-4A68-953D-FED72700DC0A}" type="presParOf" srcId="{7DE22E8F-7CA4-48A3-84BF-A53B09017B3F}" destId="{7099FC80-F1C9-4E64-ADCE-98016DA873F9}" srcOrd="9" destOrd="0" presId="urn:microsoft.com/office/officeart/2005/8/layout/default"/>
    <dgm:cxn modelId="{BA2B4E2B-CF10-4DA1-9505-A9C8356C7329}" type="presParOf" srcId="{7DE22E8F-7CA4-48A3-84BF-A53B09017B3F}" destId="{827FEC91-1E84-4D98-B172-B1DA28F4C4A6}"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04E838-FE8E-47C5-B555-6BD1C4B8CD68}">
      <dsp:nvSpPr>
        <dsp:cNvPr id="0" name=""/>
        <dsp:cNvSpPr/>
      </dsp:nvSpPr>
      <dsp:spPr>
        <a:xfrm>
          <a:off x="0" y="707208"/>
          <a:ext cx="13030200" cy="1630125"/>
        </a:xfrm>
        <a:prstGeom prst="rect">
          <a:avLst/>
        </a:prstGeom>
        <a:no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1288" tIns="937260" rIns="1011288" bIns="227584" numCol="1" spcCol="1270" anchor="t" anchorCtr="0">
          <a:noAutofit/>
        </a:bodyPr>
        <a:lstStyle/>
        <a:p>
          <a:pPr marL="285750" lvl="1" indent="-285750" algn="l" defTabSz="1422400">
            <a:lnSpc>
              <a:spcPct val="90000"/>
            </a:lnSpc>
            <a:spcBef>
              <a:spcPct val="0"/>
            </a:spcBef>
            <a:spcAft>
              <a:spcPct val="15000"/>
            </a:spcAft>
            <a:buChar char="•"/>
          </a:pPr>
          <a:r>
            <a:rPr lang="en-US" sz="3200" kern="1200" dirty="0">
              <a:highlight>
                <a:srgbClr val="FFFF00"/>
              </a:highlight>
            </a:rPr>
            <a:t>Add statistic here on how common?</a:t>
          </a:r>
        </a:p>
      </dsp:txBody>
      <dsp:txXfrm>
        <a:off x="0" y="707208"/>
        <a:ext cx="13030200" cy="1630125"/>
      </dsp:txXfrm>
    </dsp:sp>
    <dsp:sp modelId="{473BD565-C331-488C-ADFB-AD3E73EF2E38}">
      <dsp:nvSpPr>
        <dsp:cNvPr id="0" name=""/>
        <dsp:cNvSpPr/>
      </dsp:nvSpPr>
      <dsp:spPr>
        <a:xfrm>
          <a:off x="651510" y="43008"/>
          <a:ext cx="9121140" cy="1328400"/>
        </a:xfrm>
        <a:prstGeom prst="round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4757" tIns="0" rIns="344757" bIns="0" numCol="1" spcCol="1270" anchor="ctr" anchorCtr="0">
          <a:noAutofit/>
        </a:bodyPr>
        <a:lstStyle/>
        <a:p>
          <a:pPr marL="0" lvl="0" indent="0" algn="l" defTabSz="1600200">
            <a:lnSpc>
              <a:spcPct val="90000"/>
            </a:lnSpc>
            <a:spcBef>
              <a:spcPct val="0"/>
            </a:spcBef>
            <a:spcAft>
              <a:spcPct val="35000"/>
            </a:spcAft>
            <a:buNone/>
          </a:pPr>
          <a:r>
            <a:rPr lang="en-GB" sz="3600" b="1" kern="1200" dirty="0"/>
            <a:t>Prevalence of early marriage</a:t>
          </a:r>
          <a:endParaRPr lang="en-US" sz="3600" b="1" kern="1200" dirty="0"/>
        </a:p>
      </dsp:txBody>
      <dsp:txXfrm>
        <a:off x="716357" y="107855"/>
        <a:ext cx="8991446" cy="1198706"/>
      </dsp:txXfrm>
    </dsp:sp>
    <dsp:sp modelId="{034C203F-923F-429A-8558-3AA0A648568E}">
      <dsp:nvSpPr>
        <dsp:cNvPr id="0" name=""/>
        <dsp:cNvSpPr/>
      </dsp:nvSpPr>
      <dsp:spPr>
        <a:xfrm>
          <a:off x="0" y="3244534"/>
          <a:ext cx="13030200" cy="6378750"/>
        </a:xfrm>
        <a:prstGeom prst="rect">
          <a:avLst/>
        </a:prstGeom>
        <a:solidFill>
          <a:schemeClr val="lt1">
            <a:alpha val="90000"/>
            <a:hueOff val="0"/>
            <a:satOff val="0"/>
            <a:lumOff val="0"/>
            <a:alphaOff val="0"/>
          </a:schemeClr>
        </a:solidFill>
        <a:ln w="12700" cap="flat" cmpd="sng" algn="ctr">
          <a:solidFill>
            <a:schemeClr val="accent2">
              <a:hueOff val="16497345"/>
              <a:satOff val="-16916"/>
              <a:lumOff val="-745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1288" tIns="937260" rIns="1011288" bIns="227584" numCol="1" spcCol="1270" anchor="t" anchorCtr="0">
          <a:noAutofit/>
        </a:bodyPr>
        <a:lstStyle/>
        <a:p>
          <a:pPr marL="285750" lvl="1" indent="-285750" algn="l" defTabSz="1422400">
            <a:lnSpc>
              <a:spcPct val="90000"/>
            </a:lnSpc>
            <a:spcBef>
              <a:spcPct val="0"/>
            </a:spcBef>
            <a:spcAft>
              <a:spcPct val="15000"/>
            </a:spcAft>
            <a:buChar char="•"/>
          </a:pPr>
          <a:r>
            <a:rPr lang="en-GB" sz="3200" b="1" kern="1200" dirty="0">
              <a:latin typeface="+mn-lt"/>
            </a:rPr>
            <a:t>School dropout: </a:t>
          </a:r>
          <a:r>
            <a:rPr lang="en-GB" sz="3200" kern="1200" dirty="0">
              <a:latin typeface="+mn-lt"/>
            </a:rPr>
            <a:t>Many girls experience school dropout due to early pregnancies </a:t>
          </a:r>
          <a:endParaRPr lang="en-US" sz="3200" kern="1200" dirty="0">
            <a:latin typeface="+mn-lt"/>
          </a:endParaRPr>
        </a:p>
        <a:p>
          <a:pPr marL="285750" lvl="1" indent="-285750" algn="l" defTabSz="1422400">
            <a:lnSpc>
              <a:spcPct val="90000"/>
            </a:lnSpc>
            <a:spcBef>
              <a:spcPct val="0"/>
            </a:spcBef>
            <a:spcAft>
              <a:spcPct val="15000"/>
            </a:spcAft>
            <a:buChar char="•"/>
          </a:pPr>
          <a:r>
            <a:rPr lang="en-GB" sz="3200" b="1" kern="1200" dirty="0">
              <a:solidFill>
                <a:prstClr val="black">
                  <a:hueOff val="0"/>
                  <a:satOff val="0"/>
                  <a:lumOff val="0"/>
                  <a:alphaOff val="0"/>
                </a:prstClr>
              </a:solidFill>
              <a:latin typeface="+mn-lt"/>
              <a:ea typeface="+mn-ea"/>
              <a:cs typeface="+mn-cs"/>
            </a:rPr>
            <a:t>Health risk : </a:t>
          </a:r>
          <a:r>
            <a:rPr lang="en-GB" sz="3200" kern="1200" dirty="0">
              <a:latin typeface="+mn-lt"/>
            </a:rPr>
            <a:t>Early marriage contributes to significant health risks  due to  unintended pregnancies.</a:t>
          </a:r>
          <a:endParaRPr lang="en-US" sz="3200" kern="1200" dirty="0">
            <a:latin typeface="+mn-lt"/>
          </a:endParaRPr>
        </a:p>
        <a:p>
          <a:pPr marL="285750" lvl="1" indent="-285750" algn="l" defTabSz="1422400">
            <a:lnSpc>
              <a:spcPct val="90000"/>
            </a:lnSpc>
            <a:spcBef>
              <a:spcPct val="0"/>
            </a:spcBef>
            <a:spcAft>
              <a:spcPct val="15000"/>
            </a:spcAft>
            <a:buChar char="•"/>
          </a:pPr>
          <a:r>
            <a:rPr lang="en-GB" sz="3200" b="1" kern="1200" dirty="0">
              <a:solidFill>
                <a:prstClr val="black">
                  <a:hueOff val="0"/>
                  <a:satOff val="0"/>
                  <a:lumOff val="0"/>
                  <a:alphaOff val="0"/>
                </a:prstClr>
              </a:solidFill>
              <a:latin typeface="+mn-lt"/>
              <a:ea typeface="+mn-ea"/>
              <a:cs typeface="+mn-cs"/>
            </a:rPr>
            <a:t>Economic opportunity: </a:t>
          </a:r>
          <a:r>
            <a:rPr lang="en-GB" sz="3200" kern="1200" dirty="0">
              <a:latin typeface="+mn-lt"/>
            </a:rPr>
            <a:t>Limited education reduces economic opportunities for married adolescent girls. </a:t>
          </a:r>
          <a:endParaRPr lang="en-US" sz="3200" kern="1200" dirty="0">
            <a:latin typeface="+mn-lt"/>
          </a:endParaRPr>
        </a:p>
        <a:p>
          <a:pPr marL="285750" lvl="1" indent="-285750" algn="l" defTabSz="1422400">
            <a:lnSpc>
              <a:spcPct val="90000"/>
            </a:lnSpc>
            <a:spcBef>
              <a:spcPct val="0"/>
            </a:spcBef>
            <a:spcAft>
              <a:spcPct val="15000"/>
            </a:spcAft>
            <a:buChar char="•"/>
          </a:pPr>
          <a:r>
            <a:rPr lang="en-GB" sz="3200" b="1" kern="1200" dirty="0">
              <a:solidFill>
                <a:prstClr val="black">
                  <a:hueOff val="0"/>
                  <a:satOff val="0"/>
                  <a:lumOff val="0"/>
                  <a:alphaOff val="0"/>
                </a:prstClr>
              </a:solidFill>
              <a:latin typeface="+mn-lt"/>
              <a:ea typeface="+mn-ea"/>
              <a:cs typeface="+mn-cs"/>
            </a:rPr>
            <a:t>Access issues:</a:t>
          </a:r>
          <a:endParaRPr lang="en-US" sz="3200" b="1" kern="1200" dirty="0">
            <a:solidFill>
              <a:prstClr val="black">
                <a:hueOff val="0"/>
                <a:satOff val="0"/>
                <a:lumOff val="0"/>
                <a:alphaOff val="0"/>
              </a:prstClr>
            </a:solidFill>
            <a:latin typeface="+mn-lt"/>
            <a:ea typeface="+mn-ea"/>
            <a:cs typeface="+mn-cs"/>
          </a:endParaRPr>
        </a:p>
        <a:p>
          <a:pPr marL="571500" lvl="2" indent="-285750" algn="l" defTabSz="1422400">
            <a:lnSpc>
              <a:spcPct val="90000"/>
            </a:lnSpc>
            <a:spcBef>
              <a:spcPct val="0"/>
            </a:spcBef>
            <a:spcAft>
              <a:spcPct val="15000"/>
            </a:spcAft>
            <a:buChar char="•"/>
          </a:pPr>
          <a:r>
            <a:rPr lang="en-GB" sz="3200" kern="1200" dirty="0">
              <a:latin typeface="+mn-lt"/>
            </a:rPr>
            <a:t>High unmet contraceptive needs lead to repeated pregnancy  </a:t>
          </a:r>
          <a:endParaRPr lang="en-US" sz="3200" kern="1200" dirty="0">
            <a:latin typeface="+mn-lt"/>
          </a:endParaRPr>
        </a:p>
        <a:p>
          <a:pPr marL="571500" lvl="2" indent="-285750" algn="l" defTabSz="1422400">
            <a:lnSpc>
              <a:spcPct val="90000"/>
            </a:lnSpc>
            <a:spcBef>
              <a:spcPct val="0"/>
            </a:spcBef>
            <a:spcAft>
              <a:spcPct val="15000"/>
            </a:spcAft>
            <a:buChar char="•"/>
          </a:pPr>
          <a:r>
            <a:rPr lang="en-GB" sz="3200" kern="1200" dirty="0">
              <a:latin typeface="+mn-lt"/>
            </a:rPr>
            <a:t>Challenges in accessing SRH services hinder informed decision-making for girls.</a:t>
          </a:r>
          <a:endParaRPr lang="en-US" sz="3200" kern="1200" dirty="0">
            <a:latin typeface="+mn-lt"/>
          </a:endParaRPr>
        </a:p>
      </dsp:txBody>
      <dsp:txXfrm>
        <a:off x="0" y="3244534"/>
        <a:ext cx="13030200" cy="6378750"/>
      </dsp:txXfrm>
    </dsp:sp>
    <dsp:sp modelId="{44D82C9C-F1DA-4C3C-9294-15794162EAB2}">
      <dsp:nvSpPr>
        <dsp:cNvPr id="0" name=""/>
        <dsp:cNvSpPr/>
      </dsp:nvSpPr>
      <dsp:spPr>
        <a:xfrm>
          <a:off x="651510" y="2580334"/>
          <a:ext cx="9121140" cy="1328400"/>
        </a:xfrm>
        <a:prstGeom prst="roundRect">
          <a:avLst/>
        </a:prstGeom>
        <a:solidFill>
          <a:schemeClr val="accent2">
            <a:hueOff val="16497345"/>
            <a:satOff val="-16916"/>
            <a:lumOff val="-7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4757" tIns="0" rIns="344757" bIns="0" numCol="1" spcCol="1270" anchor="ctr" anchorCtr="0">
          <a:noAutofit/>
        </a:bodyPr>
        <a:lstStyle/>
        <a:p>
          <a:pPr marL="0" lvl="0" indent="0" algn="l" defTabSz="1600200">
            <a:lnSpc>
              <a:spcPct val="90000"/>
            </a:lnSpc>
            <a:spcBef>
              <a:spcPct val="0"/>
            </a:spcBef>
            <a:spcAft>
              <a:spcPct val="35000"/>
            </a:spcAft>
            <a:buNone/>
          </a:pPr>
          <a:r>
            <a:rPr lang="en-GB" sz="3600" b="1" kern="1200"/>
            <a:t>Impact of early marriage </a:t>
          </a:r>
          <a:endParaRPr lang="en-US" sz="3600" kern="1200"/>
        </a:p>
      </dsp:txBody>
      <dsp:txXfrm>
        <a:off x="716357" y="2645181"/>
        <a:ext cx="8991446" cy="119870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BCB2A5-CC57-4A66-95C9-597AE6DE2ECE}">
      <dsp:nvSpPr>
        <dsp:cNvPr id="0" name=""/>
        <dsp:cNvSpPr/>
      </dsp:nvSpPr>
      <dsp:spPr>
        <a:xfrm>
          <a:off x="1266068" y="0"/>
          <a:ext cx="11082528" cy="11082528"/>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4D686D-040B-45B4-9A25-02D22DD99236}">
      <dsp:nvSpPr>
        <dsp:cNvPr id="0" name=""/>
        <dsp:cNvSpPr/>
      </dsp:nvSpPr>
      <dsp:spPr>
        <a:xfrm>
          <a:off x="2318909" y="1052840"/>
          <a:ext cx="4322185" cy="4322185"/>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GB" sz="4600" kern="1200" dirty="0"/>
            <a:t>Smart Start has improved contraceptive use among adolescents.</a:t>
          </a:r>
          <a:endParaRPr lang="en-US" sz="4600" kern="1200" dirty="0"/>
        </a:p>
      </dsp:txBody>
      <dsp:txXfrm>
        <a:off x="2529901" y="1263832"/>
        <a:ext cx="3900201" cy="3900201"/>
      </dsp:txXfrm>
    </dsp:sp>
    <dsp:sp modelId="{EE82675A-DDE7-4999-A5F7-66F9FB0F8187}">
      <dsp:nvSpPr>
        <dsp:cNvPr id="0" name=""/>
        <dsp:cNvSpPr/>
      </dsp:nvSpPr>
      <dsp:spPr>
        <a:xfrm>
          <a:off x="6973570" y="1052840"/>
          <a:ext cx="4322185" cy="4322185"/>
        </a:xfrm>
        <a:prstGeom prst="roundRect">
          <a:avLst/>
        </a:prstGeom>
        <a:solidFill>
          <a:schemeClr val="accent2">
            <a:hueOff val="5499115"/>
            <a:satOff val="-5639"/>
            <a:lumOff val="-24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GB" sz="4600" kern="1200"/>
            <a:t>Client-centered care is crucial for health outcomes.</a:t>
          </a:r>
          <a:endParaRPr lang="en-US" sz="4600" kern="1200"/>
        </a:p>
      </dsp:txBody>
      <dsp:txXfrm>
        <a:off x="7184562" y="1263832"/>
        <a:ext cx="3900201" cy="3900201"/>
      </dsp:txXfrm>
    </dsp:sp>
    <dsp:sp modelId="{AA10C584-3EF9-4B37-B12E-6156D6EF4022}">
      <dsp:nvSpPr>
        <dsp:cNvPr id="0" name=""/>
        <dsp:cNvSpPr/>
      </dsp:nvSpPr>
      <dsp:spPr>
        <a:xfrm>
          <a:off x="2318909" y="5707501"/>
          <a:ext cx="4322185" cy="4322185"/>
        </a:xfrm>
        <a:prstGeom prst="roundRect">
          <a:avLst/>
        </a:prstGeom>
        <a:solidFill>
          <a:schemeClr val="accent2">
            <a:hueOff val="10998230"/>
            <a:satOff val="-11277"/>
            <a:lumOff val="-49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GB" sz="4600" kern="1200"/>
            <a:t>Continued scaling of interventions is necessary.</a:t>
          </a:r>
          <a:endParaRPr lang="en-US" sz="4600" kern="1200"/>
        </a:p>
      </dsp:txBody>
      <dsp:txXfrm>
        <a:off x="2529901" y="5918493"/>
        <a:ext cx="3900201" cy="3900201"/>
      </dsp:txXfrm>
    </dsp:sp>
    <dsp:sp modelId="{B42CBBEB-966C-48AC-8406-AE43709AA362}">
      <dsp:nvSpPr>
        <dsp:cNvPr id="0" name=""/>
        <dsp:cNvSpPr/>
      </dsp:nvSpPr>
      <dsp:spPr>
        <a:xfrm>
          <a:off x="6973570" y="5707501"/>
          <a:ext cx="4322185" cy="4322185"/>
        </a:xfrm>
        <a:prstGeom prst="roundRect">
          <a:avLst/>
        </a:prstGeom>
        <a:solidFill>
          <a:schemeClr val="accent2">
            <a:hueOff val="16497345"/>
            <a:satOff val="-16916"/>
            <a:lumOff val="-7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GB" sz="4600" kern="1200"/>
            <a:t>Empowering young women leads to better quality of life.</a:t>
          </a:r>
          <a:endParaRPr lang="en-US" sz="4600" kern="1200"/>
        </a:p>
      </dsp:txBody>
      <dsp:txXfrm>
        <a:off x="7184562" y="5918493"/>
        <a:ext cx="3900201" cy="39002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9C3155-4ED4-4974-8D83-386EC667B540}">
      <dsp:nvSpPr>
        <dsp:cNvPr id="0" name=""/>
        <dsp:cNvSpPr/>
      </dsp:nvSpPr>
      <dsp:spPr>
        <a:xfrm>
          <a:off x="6496" y="1641150"/>
          <a:ext cx="5153769" cy="309226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GB" sz="3700" b="1" kern="1200" dirty="0"/>
            <a:t>Limited Access: </a:t>
          </a:r>
        </a:p>
        <a:p>
          <a:pPr marL="0" lvl="0" indent="0" algn="ctr" defTabSz="1644650">
            <a:lnSpc>
              <a:spcPct val="90000"/>
            </a:lnSpc>
            <a:spcBef>
              <a:spcPct val="0"/>
            </a:spcBef>
            <a:spcAft>
              <a:spcPct val="35000"/>
            </a:spcAft>
            <a:buNone/>
          </a:pPr>
          <a:r>
            <a:rPr lang="en-GB" sz="3700" kern="1200" dirty="0"/>
            <a:t>Many girls struggle to reach health facilities providing services.</a:t>
          </a:r>
          <a:endParaRPr lang="en-US" sz="3700" kern="1200" dirty="0"/>
        </a:p>
      </dsp:txBody>
      <dsp:txXfrm>
        <a:off x="6496" y="1641150"/>
        <a:ext cx="5153769" cy="3092261"/>
      </dsp:txXfrm>
    </dsp:sp>
    <dsp:sp modelId="{1222496D-5602-40B1-8AA5-6EAC57FAE9D3}">
      <dsp:nvSpPr>
        <dsp:cNvPr id="0" name=""/>
        <dsp:cNvSpPr/>
      </dsp:nvSpPr>
      <dsp:spPr>
        <a:xfrm>
          <a:off x="5675642" y="1641150"/>
          <a:ext cx="5153769" cy="309226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GB" sz="3700" b="1" kern="1200" dirty="0"/>
            <a:t>Lack of Tailored </a:t>
          </a:r>
          <a:r>
            <a:rPr lang="en-GB" sz="3700" b="1" kern="1200" dirty="0" err="1"/>
            <a:t>Counseling</a:t>
          </a:r>
          <a:r>
            <a:rPr lang="en-GB" sz="3700" b="1" kern="1200" dirty="0"/>
            <a:t>: </a:t>
          </a:r>
        </a:p>
        <a:p>
          <a:pPr marL="0" lvl="0" indent="0" algn="ctr" defTabSz="1644650">
            <a:lnSpc>
              <a:spcPct val="90000"/>
            </a:lnSpc>
            <a:spcBef>
              <a:spcPct val="0"/>
            </a:spcBef>
            <a:spcAft>
              <a:spcPct val="35000"/>
            </a:spcAft>
            <a:buNone/>
          </a:pPr>
          <a:r>
            <a:rPr lang="en-GB" sz="3700" kern="1200" dirty="0"/>
            <a:t>Youth-friendly </a:t>
          </a:r>
          <a:r>
            <a:rPr lang="en-GB" sz="3700" kern="1200" dirty="0" err="1"/>
            <a:t>counseling</a:t>
          </a:r>
          <a:r>
            <a:rPr lang="en-GB" sz="3700" kern="1200" dirty="0"/>
            <a:t> is often not available for clients.</a:t>
          </a:r>
          <a:endParaRPr lang="en-US" sz="3700" kern="1200" dirty="0"/>
        </a:p>
      </dsp:txBody>
      <dsp:txXfrm>
        <a:off x="5675642" y="1641150"/>
        <a:ext cx="5153769" cy="3092261"/>
      </dsp:txXfrm>
    </dsp:sp>
    <dsp:sp modelId="{717CFB7A-83DD-4D95-A183-C46DFCC07509}">
      <dsp:nvSpPr>
        <dsp:cNvPr id="0" name=""/>
        <dsp:cNvSpPr/>
      </dsp:nvSpPr>
      <dsp:spPr>
        <a:xfrm>
          <a:off x="11344788" y="1641150"/>
          <a:ext cx="5153769" cy="309226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GB" sz="3700" b="1" kern="1200" dirty="0"/>
            <a:t>Respectful Care:</a:t>
          </a:r>
        </a:p>
        <a:p>
          <a:pPr marL="0" lvl="0" indent="0" algn="ctr" defTabSz="1644650">
            <a:lnSpc>
              <a:spcPct val="90000"/>
            </a:lnSpc>
            <a:spcBef>
              <a:spcPct val="0"/>
            </a:spcBef>
            <a:spcAft>
              <a:spcPct val="35000"/>
            </a:spcAft>
            <a:buNone/>
          </a:pPr>
          <a:r>
            <a:rPr lang="en-GB" sz="3700" b="1" kern="1200" dirty="0"/>
            <a:t> </a:t>
          </a:r>
          <a:r>
            <a:rPr lang="en-GB" sz="3700" kern="1200" dirty="0"/>
            <a:t>Girls frequently report disrespectful treatment from service providers</a:t>
          </a:r>
          <a:endParaRPr lang="en-US" sz="3700" kern="1200" dirty="0"/>
        </a:p>
      </dsp:txBody>
      <dsp:txXfrm>
        <a:off x="11344788" y="1641150"/>
        <a:ext cx="5153769" cy="3092261"/>
      </dsp:txXfrm>
    </dsp:sp>
    <dsp:sp modelId="{92B4C1AD-BD16-4478-922F-DB0FEA7874A8}">
      <dsp:nvSpPr>
        <dsp:cNvPr id="0" name=""/>
        <dsp:cNvSpPr/>
      </dsp:nvSpPr>
      <dsp:spPr>
        <a:xfrm>
          <a:off x="17013934" y="1641150"/>
          <a:ext cx="5153769" cy="309226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GB" sz="3700" b="1" kern="1200" dirty="0"/>
            <a:t>Inadequate Information: </a:t>
          </a:r>
        </a:p>
        <a:p>
          <a:pPr marL="0" lvl="0" indent="0" algn="ctr" defTabSz="1644650">
            <a:lnSpc>
              <a:spcPct val="90000"/>
            </a:lnSpc>
            <a:spcBef>
              <a:spcPct val="0"/>
            </a:spcBef>
            <a:spcAft>
              <a:spcPct val="35000"/>
            </a:spcAft>
            <a:buNone/>
          </a:pPr>
          <a:r>
            <a:rPr lang="en-GB" sz="3700" kern="1200" dirty="0"/>
            <a:t>Information on contraceptive options is insufficient or unclear.</a:t>
          </a:r>
          <a:endParaRPr lang="en-US" sz="3700" kern="1200" dirty="0"/>
        </a:p>
      </dsp:txBody>
      <dsp:txXfrm>
        <a:off x="17013934" y="1641150"/>
        <a:ext cx="5153769" cy="3092261"/>
      </dsp:txXfrm>
    </dsp:sp>
    <dsp:sp modelId="{8E86AEA6-5C7A-4DA0-BB94-C92612EAA6A4}">
      <dsp:nvSpPr>
        <dsp:cNvPr id="0" name=""/>
        <dsp:cNvSpPr/>
      </dsp:nvSpPr>
      <dsp:spPr>
        <a:xfrm>
          <a:off x="6496" y="5248788"/>
          <a:ext cx="5153769" cy="309226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GB" sz="3700" b="1" kern="1200" dirty="0"/>
            <a:t>High Unmet Need:</a:t>
          </a:r>
        </a:p>
        <a:p>
          <a:pPr marL="0" lvl="0" indent="0" algn="ctr" defTabSz="1644650">
            <a:lnSpc>
              <a:spcPct val="90000"/>
            </a:lnSpc>
            <a:spcBef>
              <a:spcPct val="0"/>
            </a:spcBef>
            <a:spcAft>
              <a:spcPct val="35000"/>
            </a:spcAft>
            <a:buNone/>
          </a:pPr>
          <a:r>
            <a:rPr lang="en-GB" sz="3700" b="1" kern="1200" dirty="0"/>
            <a:t> </a:t>
          </a:r>
          <a:r>
            <a:rPr lang="en-GB" sz="3700" kern="1200" dirty="0"/>
            <a:t>Many young girls have unmet contraceptive needs affecting choices.</a:t>
          </a:r>
          <a:endParaRPr lang="en-US" sz="3700" kern="1200" dirty="0"/>
        </a:p>
      </dsp:txBody>
      <dsp:txXfrm>
        <a:off x="6496" y="5248788"/>
        <a:ext cx="5153769" cy="3092261"/>
      </dsp:txXfrm>
    </dsp:sp>
    <dsp:sp modelId="{0C0F1B8B-B79D-4E18-A93B-68E69851392D}">
      <dsp:nvSpPr>
        <dsp:cNvPr id="0" name=""/>
        <dsp:cNvSpPr/>
      </dsp:nvSpPr>
      <dsp:spPr>
        <a:xfrm>
          <a:off x="5675642" y="5248788"/>
          <a:ext cx="5153769" cy="309226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GB" sz="3700" b="1" kern="1200" dirty="0"/>
            <a:t>Cultural Barriers: </a:t>
          </a:r>
        </a:p>
        <a:p>
          <a:pPr marL="0" lvl="0" indent="0" algn="ctr" defTabSz="1644650">
            <a:lnSpc>
              <a:spcPct val="90000"/>
            </a:lnSpc>
            <a:spcBef>
              <a:spcPct val="0"/>
            </a:spcBef>
            <a:spcAft>
              <a:spcPct val="35000"/>
            </a:spcAft>
            <a:buNone/>
          </a:pPr>
          <a:r>
            <a:rPr lang="en-GB" sz="3700" kern="1200" dirty="0"/>
            <a:t>Societal norms often prevent girls from seeking sexual health services.</a:t>
          </a:r>
          <a:endParaRPr lang="en-US" sz="3700" kern="1200" dirty="0"/>
        </a:p>
      </dsp:txBody>
      <dsp:txXfrm>
        <a:off x="5675642" y="5248788"/>
        <a:ext cx="5153769" cy="3092261"/>
      </dsp:txXfrm>
    </dsp:sp>
    <dsp:sp modelId="{59A2417F-B1A1-403B-BA6D-F9A711C51245}">
      <dsp:nvSpPr>
        <dsp:cNvPr id="0" name=""/>
        <dsp:cNvSpPr/>
      </dsp:nvSpPr>
      <dsp:spPr>
        <a:xfrm>
          <a:off x="11344788" y="5248788"/>
          <a:ext cx="5153769" cy="309226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GB" sz="3700" b="1" kern="1200" dirty="0"/>
            <a:t>Service Quality: </a:t>
          </a:r>
        </a:p>
        <a:p>
          <a:pPr marL="0" lvl="0" indent="0" algn="ctr" defTabSz="1644650">
            <a:lnSpc>
              <a:spcPct val="90000"/>
            </a:lnSpc>
            <a:spcBef>
              <a:spcPct val="0"/>
            </a:spcBef>
            <a:spcAft>
              <a:spcPct val="35000"/>
            </a:spcAft>
            <a:buNone/>
          </a:pPr>
          <a:r>
            <a:rPr lang="en-GB" sz="3700" kern="1200" dirty="0"/>
            <a:t>Inconsistent service quality impacts girls’ experience accessing health services.</a:t>
          </a:r>
          <a:endParaRPr lang="en-US" sz="3700" kern="1200" dirty="0"/>
        </a:p>
      </dsp:txBody>
      <dsp:txXfrm>
        <a:off x="11344788" y="5248788"/>
        <a:ext cx="5153769" cy="3092261"/>
      </dsp:txXfrm>
    </dsp:sp>
    <dsp:sp modelId="{E663302C-CB4C-44D4-B31C-A22D5BAF7AFF}">
      <dsp:nvSpPr>
        <dsp:cNvPr id="0" name=""/>
        <dsp:cNvSpPr/>
      </dsp:nvSpPr>
      <dsp:spPr>
        <a:xfrm>
          <a:off x="17013934" y="5248788"/>
          <a:ext cx="5153769" cy="309226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GB" sz="3700" b="1" kern="1200" dirty="0"/>
            <a:t>Contraceptive Uptake: </a:t>
          </a:r>
        </a:p>
        <a:p>
          <a:pPr marL="0" lvl="0" indent="0" algn="ctr" defTabSz="1644650">
            <a:lnSpc>
              <a:spcPct val="90000"/>
            </a:lnSpc>
            <a:spcBef>
              <a:spcPct val="0"/>
            </a:spcBef>
            <a:spcAft>
              <a:spcPct val="35000"/>
            </a:spcAft>
            <a:buNone/>
          </a:pPr>
          <a:r>
            <a:rPr lang="en-GB" sz="3700" kern="1200" dirty="0"/>
            <a:t>Limited awareness leads to low adoption of contraceptive methods.</a:t>
          </a:r>
          <a:endParaRPr lang="en-US" sz="3700" kern="1200" dirty="0"/>
        </a:p>
      </dsp:txBody>
      <dsp:txXfrm>
        <a:off x="17013934" y="5248788"/>
        <a:ext cx="5153769" cy="30922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295C8C-9487-47FC-9C67-67ABB6182B69}">
      <dsp:nvSpPr>
        <dsp:cNvPr id="0" name=""/>
        <dsp:cNvSpPr/>
      </dsp:nvSpPr>
      <dsp:spPr>
        <a:xfrm rot="5400000">
          <a:off x="1399242" y="2341136"/>
          <a:ext cx="3676036" cy="44206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BA74C3-78A2-4E3F-8D22-BAF24B26E707}">
      <dsp:nvSpPr>
        <dsp:cNvPr id="0" name=""/>
        <dsp:cNvSpPr/>
      </dsp:nvSpPr>
      <dsp:spPr>
        <a:xfrm>
          <a:off x="2250953" y="4064"/>
          <a:ext cx="4911870" cy="29471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t>Financial </a:t>
          </a:r>
          <a:r>
            <a:rPr lang="en-GB" sz="2800" kern="1200" dirty="0" err="1"/>
            <a:t>counseling</a:t>
          </a:r>
          <a:r>
            <a:rPr lang="en-GB" sz="2800" kern="1200" dirty="0"/>
            <a:t> is a key component of Smart Start.</a:t>
          </a:r>
          <a:endParaRPr lang="en-US" sz="2800" kern="1200" dirty="0"/>
        </a:p>
      </dsp:txBody>
      <dsp:txXfrm>
        <a:off x="2337271" y="90382"/>
        <a:ext cx="4739234" cy="2774486"/>
      </dsp:txXfrm>
    </dsp:sp>
    <dsp:sp modelId="{8FB189CB-DCBB-48E1-AA96-537310064910}">
      <dsp:nvSpPr>
        <dsp:cNvPr id="0" name=""/>
        <dsp:cNvSpPr/>
      </dsp:nvSpPr>
      <dsp:spPr>
        <a:xfrm rot="5400000">
          <a:off x="1399242" y="6025038"/>
          <a:ext cx="3676036" cy="44206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40E7A5B-846E-4923-AAE7-E41303BD2877}">
      <dsp:nvSpPr>
        <dsp:cNvPr id="0" name=""/>
        <dsp:cNvSpPr/>
      </dsp:nvSpPr>
      <dsp:spPr>
        <a:xfrm>
          <a:off x="2250953" y="3687967"/>
          <a:ext cx="4911870" cy="29471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t>Engaging partners enhances decision-making around contraception.</a:t>
          </a:r>
          <a:endParaRPr lang="en-US" sz="2800" kern="1200" dirty="0"/>
        </a:p>
      </dsp:txBody>
      <dsp:txXfrm>
        <a:off x="2337271" y="3774285"/>
        <a:ext cx="4739234" cy="2774486"/>
      </dsp:txXfrm>
    </dsp:sp>
    <dsp:sp modelId="{159D4F48-45B0-4CA2-B340-BBF4C25AAA5E}">
      <dsp:nvSpPr>
        <dsp:cNvPr id="0" name=""/>
        <dsp:cNvSpPr/>
      </dsp:nvSpPr>
      <dsp:spPr>
        <a:xfrm>
          <a:off x="3241193" y="7866990"/>
          <a:ext cx="6524921" cy="44206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23319D9-1901-48EC-A12D-4EE95D0DDCB6}">
      <dsp:nvSpPr>
        <dsp:cNvPr id="0" name=""/>
        <dsp:cNvSpPr/>
      </dsp:nvSpPr>
      <dsp:spPr>
        <a:xfrm>
          <a:off x="2250953" y="7371870"/>
          <a:ext cx="4911870" cy="29471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t>HEWs are vital for program implementation.</a:t>
          </a:r>
          <a:endParaRPr lang="en-US" sz="2800" kern="1200" dirty="0"/>
        </a:p>
      </dsp:txBody>
      <dsp:txXfrm>
        <a:off x="2337271" y="7458188"/>
        <a:ext cx="4739234" cy="2774486"/>
      </dsp:txXfrm>
    </dsp:sp>
    <dsp:sp modelId="{C91FD012-2F02-475A-91D9-5A48EA46F347}">
      <dsp:nvSpPr>
        <dsp:cNvPr id="0" name=""/>
        <dsp:cNvSpPr/>
      </dsp:nvSpPr>
      <dsp:spPr>
        <a:xfrm rot="16200000">
          <a:off x="7932029" y="6025038"/>
          <a:ext cx="3676036" cy="44206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42BD4F1-6741-4F34-BDEA-CD627B9C571F}">
      <dsp:nvSpPr>
        <dsp:cNvPr id="0" name=""/>
        <dsp:cNvSpPr/>
      </dsp:nvSpPr>
      <dsp:spPr>
        <a:xfrm>
          <a:off x="8783740" y="7371870"/>
          <a:ext cx="4911870" cy="29471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a:t>The program operates within existing public health structures.</a:t>
          </a:r>
          <a:endParaRPr lang="en-US" sz="2800" kern="1200"/>
        </a:p>
      </dsp:txBody>
      <dsp:txXfrm>
        <a:off x="8870058" y="7458188"/>
        <a:ext cx="4739234" cy="2774486"/>
      </dsp:txXfrm>
    </dsp:sp>
    <dsp:sp modelId="{440629C7-0911-4CC9-8146-431D027919A5}">
      <dsp:nvSpPr>
        <dsp:cNvPr id="0" name=""/>
        <dsp:cNvSpPr/>
      </dsp:nvSpPr>
      <dsp:spPr>
        <a:xfrm rot="16200000">
          <a:off x="7932029" y="2341136"/>
          <a:ext cx="3676036" cy="44206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EF35417-282B-4153-B392-2216B313F305}">
      <dsp:nvSpPr>
        <dsp:cNvPr id="0" name=""/>
        <dsp:cNvSpPr/>
      </dsp:nvSpPr>
      <dsp:spPr>
        <a:xfrm>
          <a:off x="8783740" y="3687967"/>
          <a:ext cx="4911870" cy="29471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a:t>Informed choice is crucial for empowerment.</a:t>
          </a:r>
          <a:endParaRPr lang="en-US" sz="2800" kern="1200"/>
        </a:p>
      </dsp:txBody>
      <dsp:txXfrm>
        <a:off x="8870058" y="3774285"/>
        <a:ext cx="4739234" cy="2774486"/>
      </dsp:txXfrm>
    </dsp:sp>
    <dsp:sp modelId="{0D20CDB4-6CF4-432C-A9BF-CFC95187B0CE}">
      <dsp:nvSpPr>
        <dsp:cNvPr id="0" name=""/>
        <dsp:cNvSpPr/>
      </dsp:nvSpPr>
      <dsp:spPr>
        <a:xfrm>
          <a:off x="9773981" y="499184"/>
          <a:ext cx="6524921" cy="44206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853AC69-9FEE-4292-99CF-11B5C4328BB9}">
      <dsp:nvSpPr>
        <dsp:cNvPr id="0" name=""/>
        <dsp:cNvSpPr/>
      </dsp:nvSpPr>
      <dsp:spPr>
        <a:xfrm>
          <a:off x="8783740" y="4064"/>
          <a:ext cx="4911870" cy="29471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a:t>Youth-centered service delivery models are essential.</a:t>
          </a:r>
          <a:endParaRPr lang="en-US" sz="2800" kern="1200"/>
        </a:p>
      </dsp:txBody>
      <dsp:txXfrm>
        <a:off x="8870058" y="90382"/>
        <a:ext cx="4739234" cy="2774486"/>
      </dsp:txXfrm>
    </dsp:sp>
    <dsp:sp modelId="{6A89B951-6FB9-4C66-B425-2BF414E9C8F4}">
      <dsp:nvSpPr>
        <dsp:cNvPr id="0" name=""/>
        <dsp:cNvSpPr/>
      </dsp:nvSpPr>
      <dsp:spPr>
        <a:xfrm rot="5400000">
          <a:off x="14464817" y="2341136"/>
          <a:ext cx="3676036" cy="44206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9EC5231-825F-4DC2-8FA4-BD19C74AD57C}">
      <dsp:nvSpPr>
        <dsp:cNvPr id="0" name=""/>
        <dsp:cNvSpPr/>
      </dsp:nvSpPr>
      <dsp:spPr>
        <a:xfrm>
          <a:off x="15316528" y="4064"/>
          <a:ext cx="4911870" cy="29471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a:t>Empowering young women leads to better health outcomes.</a:t>
          </a:r>
          <a:endParaRPr lang="en-US" sz="2800" kern="1200"/>
        </a:p>
      </dsp:txBody>
      <dsp:txXfrm>
        <a:off x="15402846" y="90382"/>
        <a:ext cx="4739234" cy="2774486"/>
      </dsp:txXfrm>
    </dsp:sp>
    <dsp:sp modelId="{1C9CD2F5-471A-449F-BAFE-EB0B6196613A}">
      <dsp:nvSpPr>
        <dsp:cNvPr id="0" name=""/>
        <dsp:cNvSpPr/>
      </dsp:nvSpPr>
      <dsp:spPr>
        <a:xfrm rot="5400000">
          <a:off x="14464817" y="6025038"/>
          <a:ext cx="3676036" cy="44206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C256351-08CA-4B9D-B53A-53DCE3538377}">
      <dsp:nvSpPr>
        <dsp:cNvPr id="0" name=""/>
        <dsp:cNvSpPr/>
      </dsp:nvSpPr>
      <dsp:spPr>
        <a:xfrm>
          <a:off x="15316528" y="3687967"/>
          <a:ext cx="4911870" cy="29471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a:t>Institutionalized and scaled across major regions with MOH and PSI Ethiopia support</a:t>
          </a:r>
          <a:endParaRPr lang="en-US" sz="2800" kern="1200"/>
        </a:p>
      </dsp:txBody>
      <dsp:txXfrm>
        <a:off x="15402846" y="3774285"/>
        <a:ext cx="4739234" cy="2774486"/>
      </dsp:txXfrm>
    </dsp:sp>
    <dsp:sp modelId="{AE68F64B-6F41-4001-AC6F-6F21E71C7D86}">
      <dsp:nvSpPr>
        <dsp:cNvPr id="0" name=""/>
        <dsp:cNvSpPr/>
      </dsp:nvSpPr>
      <dsp:spPr>
        <a:xfrm>
          <a:off x="15316528" y="7371870"/>
          <a:ext cx="4911870" cy="29471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b="1" kern="1200"/>
            <a:t>Implementation within Public Health Structures</a:t>
          </a:r>
          <a:endParaRPr lang="en-US" sz="2800" kern="1200"/>
        </a:p>
        <a:p>
          <a:pPr marL="228600" lvl="1" indent="-228600" algn="l" defTabSz="889000">
            <a:lnSpc>
              <a:spcPct val="90000"/>
            </a:lnSpc>
            <a:spcBef>
              <a:spcPct val="0"/>
            </a:spcBef>
            <a:spcAft>
              <a:spcPct val="15000"/>
            </a:spcAft>
            <a:buChar char="•"/>
          </a:pPr>
          <a:r>
            <a:rPr lang="en-GB" sz="2000" kern="1200"/>
            <a:t>Identify the unique needs of adolescent girls.</a:t>
          </a:r>
          <a:endParaRPr lang="en-US" sz="2000" kern="1200"/>
        </a:p>
        <a:p>
          <a:pPr marL="228600" lvl="1" indent="-228600" algn="l" defTabSz="889000">
            <a:lnSpc>
              <a:spcPct val="90000"/>
            </a:lnSpc>
            <a:spcBef>
              <a:spcPct val="0"/>
            </a:spcBef>
            <a:spcAft>
              <a:spcPct val="15000"/>
            </a:spcAft>
            <a:buChar char="•"/>
          </a:pPr>
          <a:r>
            <a:rPr lang="en-GB" sz="2000" kern="1200"/>
            <a:t>Involve local leaders and community stakeholders actively.</a:t>
          </a:r>
          <a:endParaRPr lang="en-US" sz="2000" kern="1200"/>
        </a:p>
        <a:p>
          <a:pPr marL="228600" lvl="1" indent="-228600" algn="l" defTabSz="889000">
            <a:lnSpc>
              <a:spcPct val="90000"/>
            </a:lnSpc>
            <a:spcBef>
              <a:spcPct val="0"/>
            </a:spcBef>
            <a:spcAft>
              <a:spcPct val="15000"/>
            </a:spcAft>
            <a:buChar char="•"/>
          </a:pPr>
          <a:r>
            <a:rPr lang="en-GB" sz="2000" kern="1200"/>
            <a:t>Provide training on youth-friendly SRH services delivery.</a:t>
          </a:r>
          <a:endParaRPr lang="en-US" sz="2000" kern="1200"/>
        </a:p>
        <a:p>
          <a:pPr marL="228600" lvl="1" indent="-228600" algn="l" defTabSz="889000">
            <a:lnSpc>
              <a:spcPct val="90000"/>
            </a:lnSpc>
            <a:spcBef>
              <a:spcPct val="0"/>
            </a:spcBef>
            <a:spcAft>
              <a:spcPct val="15000"/>
            </a:spcAft>
            <a:buChar char="•"/>
          </a:pPr>
          <a:r>
            <a:rPr lang="en-GB" sz="2000" kern="1200"/>
            <a:t>Roll out Smart Start intervention in health posts.</a:t>
          </a:r>
          <a:endParaRPr lang="en-US" sz="2000" kern="1200"/>
        </a:p>
        <a:p>
          <a:pPr marL="228600" lvl="1" indent="-228600" algn="l" defTabSz="889000">
            <a:lnSpc>
              <a:spcPct val="90000"/>
            </a:lnSpc>
            <a:spcBef>
              <a:spcPct val="0"/>
            </a:spcBef>
            <a:spcAft>
              <a:spcPct val="15000"/>
            </a:spcAft>
            <a:buChar char="•"/>
          </a:pPr>
          <a:r>
            <a:rPr lang="en-GB" sz="2000" kern="1200"/>
            <a:t>Regularly track implementation and service quality metrics.</a:t>
          </a:r>
          <a:endParaRPr lang="en-US" sz="2000" kern="1200"/>
        </a:p>
        <a:p>
          <a:pPr marL="228600" lvl="1" indent="-228600" algn="l" defTabSz="889000">
            <a:lnSpc>
              <a:spcPct val="90000"/>
            </a:lnSpc>
            <a:spcBef>
              <a:spcPct val="0"/>
            </a:spcBef>
            <a:spcAft>
              <a:spcPct val="15000"/>
            </a:spcAft>
            <a:buChar char="•"/>
          </a:pPr>
          <a:r>
            <a:rPr lang="en-GB" sz="2000" kern="1200"/>
            <a:t>Conduct Client Exit Interviews to assess experiences.</a:t>
          </a:r>
          <a:endParaRPr lang="en-US" sz="2000" kern="1200"/>
        </a:p>
        <a:p>
          <a:pPr marL="228600" lvl="1" indent="-228600" algn="l" defTabSz="889000">
            <a:lnSpc>
              <a:spcPct val="90000"/>
            </a:lnSpc>
            <a:spcBef>
              <a:spcPct val="0"/>
            </a:spcBef>
            <a:spcAft>
              <a:spcPct val="15000"/>
            </a:spcAft>
            <a:buChar char="•"/>
          </a:pPr>
          <a:r>
            <a:rPr lang="en-GB" sz="2000" kern="1200"/>
            <a:t>Refine approaches based on CEI results.</a:t>
          </a:r>
          <a:endParaRPr lang="en-US" sz="2000" kern="1200"/>
        </a:p>
      </dsp:txBody>
      <dsp:txXfrm>
        <a:off x="15402846" y="7458188"/>
        <a:ext cx="4739234" cy="27744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D869CF-24BE-4593-BF3F-72B26756677D}">
      <dsp:nvSpPr>
        <dsp:cNvPr id="0" name=""/>
        <dsp:cNvSpPr/>
      </dsp:nvSpPr>
      <dsp:spPr>
        <a:xfrm>
          <a:off x="42948" y="2626"/>
          <a:ext cx="4277097" cy="25662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dirty="0"/>
            <a:t>Client demographics</a:t>
          </a:r>
        </a:p>
      </dsp:txBody>
      <dsp:txXfrm>
        <a:off x="42948" y="2626"/>
        <a:ext cx="4277097" cy="2566258"/>
      </dsp:txXfrm>
    </dsp:sp>
    <dsp:sp modelId="{087A9C77-ECB6-4EA7-A35F-2EF3C1DBEFE4}">
      <dsp:nvSpPr>
        <dsp:cNvPr id="0" name=""/>
        <dsp:cNvSpPr/>
      </dsp:nvSpPr>
      <dsp:spPr>
        <a:xfrm>
          <a:off x="4747754" y="2626"/>
          <a:ext cx="4277097" cy="25662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dirty="0"/>
            <a:t>Prior reproductive history</a:t>
          </a:r>
        </a:p>
      </dsp:txBody>
      <dsp:txXfrm>
        <a:off x="4747754" y="2626"/>
        <a:ext cx="4277097" cy="2566258"/>
      </dsp:txXfrm>
    </dsp:sp>
    <dsp:sp modelId="{6D77BAE9-9F62-4210-AC93-BA07E38E87E8}">
      <dsp:nvSpPr>
        <dsp:cNvPr id="0" name=""/>
        <dsp:cNvSpPr/>
      </dsp:nvSpPr>
      <dsp:spPr>
        <a:xfrm>
          <a:off x="42948" y="2996594"/>
          <a:ext cx="4277097" cy="25662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dirty="0"/>
            <a:t>Client experience of care</a:t>
          </a:r>
        </a:p>
      </dsp:txBody>
      <dsp:txXfrm>
        <a:off x="42948" y="2996594"/>
        <a:ext cx="4277097" cy="2566258"/>
      </dsp:txXfrm>
    </dsp:sp>
    <dsp:sp modelId="{227B2248-B5B5-4B8D-A37F-D51FFAFCA3B4}">
      <dsp:nvSpPr>
        <dsp:cNvPr id="0" name=""/>
        <dsp:cNvSpPr/>
      </dsp:nvSpPr>
      <dsp:spPr>
        <a:xfrm>
          <a:off x="4747754" y="2996594"/>
          <a:ext cx="4277097" cy="25662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dirty="0"/>
            <a:t>Quality of Service Delivery</a:t>
          </a:r>
        </a:p>
      </dsp:txBody>
      <dsp:txXfrm>
        <a:off x="4747754" y="2996594"/>
        <a:ext cx="4277097" cy="2566258"/>
      </dsp:txXfrm>
    </dsp:sp>
    <dsp:sp modelId="{251E323F-4CD9-45BA-A544-AFDEA4FA2DA5}">
      <dsp:nvSpPr>
        <dsp:cNvPr id="0" name=""/>
        <dsp:cNvSpPr/>
      </dsp:nvSpPr>
      <dsp:spPr>
        <a:xfrm>
          <a:off x="2395351" y="5990562"/>
          <a:ext cx="4277097" cy="25662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dirty="0"/>
            <a:t>Client engagement with program components</a:t>
          </a:r>
        </a:p>
      </dsp:txBody>
      <dsp:txXfrm>
        <a:off x="2395351" y="5990562"/>
        <a:ext cx="4277097" cy="25662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45885F-E51A-4158-A640-4CB3624C8BC4}">
      <dsp:nvSpPr>
        <dsp:cNvPr id="0" name=""/>
        <dsp:cNvSpPr/>
      </dsp:nvSpPr>
      <dsp:spPr>
        <a:xfrm>
          <a:off x="0" y="1346"/>
          <a:ext cx="12728448" cy="11307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2F4700-5B8E-4963-B138-B4942DBF1709}">
      <dsp:nvSpPr>
        <dsp:cNvPr id="0" name=""/>
        <dsp:cNvSpPr/>
      </dsp:nvSpPr>
      <dsp:spPr>
        <a:xfrm>
          <a:off x="342056" y="255768"/>
          <a:ext cx="621921" cy="62192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229662-C0FD-46F8-A65D-95B3D18B9FE7}">
      <dsp:nvSpPr>
        <dsp:cNvPr id="0" name=""/>
        <dsp:cNvSpPr/>
      </dsp:nvSpPr>
      <dsp:spPr>
        <a:xfrm>
          <a:off x="1306035" y="1346"/>
          <a:ext cx="11422412" cy="1130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673" tIns="119673" rIns="119673" bIns="119673" numCol="1" spcCol="1270" anchor="ctr" anchorCtr="0">
          <a:noAutofit/>
        </a:bodyPr>
        <a:lstStyle/>
        <a:p>
          <a:pPr marL="0" lvl="0" indent="0" algn="l" defTabSz="1066800">
            <a:lnSpc>
              <a:spcPct val="90000"/>
            </a:lnSpc>
            <a:spcBef>
              <a:spcPct val="0"/>
            </a:spcBef>
            <a:spcAft>
              <a:spcPct val="35000"/>
            </a:spcAft>
            <a:buNone/>
          </a:pPr>
          <a:r>
            <a:rPr lang="en-GB" sz="2400" kern="1200"/>
            <a:t>Step1: Define objectives for data collection process</a:t>
          </a:r>
          <a:endParaRPr lang="en-US" sz="2400" kern="1200"/>
        </a:p>
      </dsp:txBody>
      <dsp:txXfrm>
        <a:off x="1306035" y="1346"/>
        <a:ext cx="11422412" cy="1130766"/>
      </dsp:txXfrm>
    </dsp:sp>
    <dsp:sp modelId="{42EEC949-6D82-45DC-B396-22F51B21255D}">
      <dsp:nvSpPr>
        <dsp:cNvPr id="0" name=""/>
        <dsp:cNvSpPr/>
      </dsp:nvSpPr>
      <dsp:spPr>
        <a:xfrm>
          <a:off x="0" y="1414804"/>
          <a:ext cx="12728448" cy="11307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056028-EC7F-4087-9601-277B08F0DFF4}">
      <dsp:nvSpPr>
        <dsp:cNvPr id="0" name=""/>
        <dsp:cNvSpPr/>
      </dsp:nvSpPr>
      <dsp:spPr>
        <a:xfrm>
          <a:off x="342056" y="1669226"/>
          <a:ext cx="621921" cy="62192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D8BFE7-63BC-417A-81FF-469DD39E9806}">
      <dsp:nvSpPr>
        <dsp:cNvPr id="0" name=""/>
        <dsp:cNvSpPr/>
      </dsp:nvSpPr>
      <dsp:spPr>
        <a:xfrm>
          <a:off x="1306035" y="1414804"/>
          <a:ext cx="11422412" cy="1130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673" tIns="119673" rIns="119673" bIns="119673" numCol="1" spcCol="1270" anchor="ctr" anchorCtr="0">
          <a:noAutofit/>
        </a:bodyPr>
        <a:lstStyle/>
        <a:p>
          <a:pPr marL="0" lvl="0" indent="0" algn="l" defTabSz="1066800">
            <a:lnSpc>
              <a:spcPct val="90000"/>
            </a:lnSpc>
            <a:spcBef>
              <a:spcPct val="0"/>
            </a:spcBef>
            <a:spcAft>
              <a:spcPct val="35000"/>
            </a:spcAft>
            <a:buNone/>
          </a:pPr>
          <a:r>
            <a:rPr lang="en-GB" sz="2400" kern="1200"/>
            <a:t>Step2: Identify target population and sampling frame</a:t>
          </a:r>
          <a:endParaRPr lang="en-US" sz="2400" kern="1200"/>
        </a:p>
      </dsp:txBody>
      <dsp:txXfrm>
        <a:off x="1306035" y="1414804"/>
        <a:ext cx="11422412" cy="1130766"/>
      </dsp:txXfrm>
    </dsp:sp>
    <dsp:sp modelId="{43E236CC-E9E5-45E4-B46C-D7C4739C4722}">
      <dsp:nvSpPr>
        <dsp:cNvPr id="0" name=""/>
        <dsp:cNvSpPr/>
      </dsp:nvSpPr>
      <dsp:spPr>
        <a:xfrm>
          <a:off x="0" y="2828261"/>
          <a:ext cx="12728448" cy="11307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042FFC-94FE-45B6-98EB-0485E648D4EB}">
      <dsp:nvSpPr>
        <dsp:cNvPr id="0" name=""/>
        <dsp:cNvSpPr/>
      </dsp:nvSpPr>
      <dsp:spPr>
        <a:xfrm>
          <a:off x="342056" y="3082684"/>
          <a:ext cx="621921" cy="62192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D4D3A2-587C-4C68-B6B9-B66CA982E44B}">
      <dsp:nvSpPr>
        <dsp:cNvPr id="0" name=""/>
        <dsp:cNvSpPr/>
      </dsp:nvSpPr>
      <dsp:spPr>
        <a:xfrm>
          <a:off x="1306035" y="2828261"/>
          <a:ext cx="11422412" cy="1130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673" tIns="119673" rIns="119673" bIns="119673" numCol="1" spcCol="1270" anchor="ctr" anchorCtr="0">
          <a:noAutofit/>
        </a:bodyPr>
        <a:lstStyle/>
        <a:p>
          <a:pPr marL="0" lvl="0" indent="0" algn="l" defTabSz="1066800">
            <a:lnSpc>
              <a:spcPct val="90000"/>
            </a:lnSpc>
            <a:spcBef>
              <a:spcPct val="0"/>
            </a:spcBef>
            <a:spcAft>
              <a:spcPct val="35000"/>
            </a:spcAft>
            <a:buNone/>
          </a:pPr>
          <a:r>
            <a:rPr lang="en-GB" sz="2400" kern="1200"/>
            <a:t>Step 3: Develop data collection tools and methodologies</a:t>
          </a:r>
          <a:endParaRPr lang="en-US" sz="2400" kern="1200"/>
        </a:p>
      </dsp:txBody>
      <dsp:txXfrm>
        <a:off x="1306035" y="2828261"/>
        <a:ext cx="11422412" cy="1130766"/>
      </dsp:txXfrm>
    </dsp:sp>
    <dsp:sp modelId="{B35708BE-5633-483B-89D8-CE2A4EB32AC7}">
      <dsp:nvSpPr>
        <dsp:cNvPr id="0" name=""/>
        <dsp:cNvSpPr/>
      </dsp:nvSpPr>
      <dsp:spPr>
        <a:xfrm>
          <a:off x="0" y="4241719"/>
          <a:ext cx="12728448" cy="11307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5589BE-AF40-4CBC-A4F3-4B701649F249}">
      <dsp:nvSpPr>
        <dsp:cNvPr id="0" name=""/>
        <dsp:cNvSpPr/>
      </dsp:nvSpPr>
      <dsp:spPr>
        <a:xfrm>
          <a:off x="342056" y="4496142"/>
          <a:ext cx="621921" cy="62192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939BA7-42D5-4CED-84A3-BFDD851ACBAD}">
      <dsp:nvSpPr>
        <dsp:cNvPr id="0" name=""/>
        <dsp:cNvSpPr/>
      </dsp:nvSpPr>
      <dsp:spPr>
        <a:xfrm>
          <a:off x="1306035" y="4241719"/>
          <a:ext cx="11422412" cy="1130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673" tIns="119673" rIns="119673" bIns="119673" numCol="1" spcCol="1270" anchor="ctr" anchorCtr="0">
          <a:noAutofit/>
        </a:bodyPr>
        <a:lstStyle/>
        <a:p>
          <a:pPr marL="0" lvl="0" indent="0" algn="l" defTabSz="1066800">
            <a:lnSpc>
              <a:spcPct val="90000"/>
            </a:lnSpc>
            <a:spcBef>
              <a:spcPct val="0"/>
            </a:spcBef>
            <a:spcAft>
              <a:spcPct val="35000"/>
            </a:spcAft>
            <a:buNone/>
          </a:pPr>
          <a:r>
            <a:rPr lang="en-GB" sz="2400" kern="1200"/>
            <a:t>Step4: Train data collectors on processes and ethics</a:t>
          </a:r>
          <a:endParaRPr lang="en-US" sz="2400" kern="1200"/>
        </a:p>
      </dsp:txBody>
      <dsp:txXfrm>
        <a:off x="1306035" y="4241719"/>
        <a:ext cx="11422412" cy="1130766"/>
      </dsp:txXfrm>
    </dsp:sp>
    <dsp:sp modelId="{E9290519-77C9-45FF-8C0A-0FC8929F099C}">
      <dsp:nvSpPr>
        <dsp:cNvPr id="0" name=""/>
        <dsp:cNvSpPr/>
      </dsp:nvSpPr>
      <dsp:spPr>
        <a:xfrm>
          <a:off x="0" y="5655177"/>
          <a:ext cx="12728448" cy="11307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3D4734-5D29-4EBB-91E3-E14492F4920D}">
      <dsp:nvSpPr>
        <dsp:cNvPr id="0" name=""/>
        <dsp:cNvSpPr/>
      </dsp:nvSpPr>
      <dsp:spPr>
        <a:xfrm>
          <a:off x="342056" y="5909600"/>
          <a:ext cx="621921" cy="62192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846BB2-13F0-4FED-88B3-1857B8D27DC9}">
      <dsp:nvSpPr>
        <dsp:cNvPr id="0" name=""/>
        <dsp:cNvSpPr/>
      </dsp:nvSpPr>
      <dsp:spPr>
        <a:xfrm>
          <a:off x="1306035" y="5655177"/>
          <a:ext cx="11422412" cy="1130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673" tIns="119673" rIns="119673" bIns="119673" numCol="1" spcCol="1270" anchor="ctr" anchorCtr="0">
          <a:noAutofit/>
        </a:bodyPr>
        <a:lstStyle/>
        <a:p>
          <a:pPr marL="0" lvl="0" indent="0" algn="l" defTabSz="1066800">
            <a:lnSpc>
              <a:spcPct val="90000"/>
            </a:lnSpc>
            <a:spcBef>
              <a:spcPct val="0"/>
            </a:spcBef>
            <a:spcAft>
              <a:spcPct val="35000"/>
            </a:spcAft>
            <a:buNone/>
          </a:pPr>
          <a:r>
            <a:rPr lang="en-GB" sz="2400" kern="1200"/>
            <a:t>Step5: Collect data from selected participants as planned</a:t>
          </a:r>
          <a:endParaRPr lang="en-US" sz="2400" kern="1200"/>
        </a:p>
      </dsp:txBody>
      <dsp:txXfrm>
        <a:off x="1306035" y="5655177"/>
        <a:ext cx="11422412" cy="1130766"/>
      </dsp:txXfrm>
    </dsp:sp>
    <dsp:sp modelId="{0F75E429-6FCB-4F2F-BCC8-FB075B36CE6B}">
      <dsp:nvSpPr>
        <dsp:cNvPr id="0" name=""/>
        <dsp:cNvSpPr/>
      </dsp:nvSpPr>
      <dsp:spPr>
        <a:xfrm>
          <a:off x="0" y="7068635"/>
          <a:ext cx="12728448" cy="11307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F8DD1E-ECF1-4C2D-80A9-33DCFD939ED0}">
      <dsp:nvSpPr>
        <dsp:cNvPr id="0" name=""/>
        <dsp:cNvSpPr/>
      </dsp:nvSpPr>
      <dsp:spPr>
        <a:xfrm>
          <a:off x="342056" y="7323058"/>
          <a:ext cx="621921" cy="62192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984E85-EDAD-4236-AF1A-E89B40D48ED8}">
      <dsp:nvSpPr>
        <dsp:cNvPr id="0" name=""/>
        <dsp:cNvSpPr/>
      </dsp:nvSpPr>
      <dsp:spPr>
        <a:xfrm>
          <a:off x="1306035" y="7068635"/>
          <a:ext cx="11422412" cy="1130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673" tIns="119673" rIns="119673" bIns="119673" numCol="1" spcCol="1270" anchor="ctr" anchorCtr="0">
          <a:noAutofit/>
        </a:bodyPr>
        <a:lstStyle/>
        <a:p>
          <a:pPr marL="0" lvl="0" indent="0" algn="l" defTabSz="1066800">
            <a:lnSpc>
              <a:spcPct val="90000"/>
            </a:lnSpc>
            <a:spcBef>
              <a:spcPct val="0"/>
            </a:spcBef>
            <a:spcAft>
              <a:spcPct val="35000"/>
            </a:spcAft>
            <a:buNone/>
          </a:pPr>
          <a:r>
            <a:rPr lang="en-GB" sz="2400" kern="1200"/>
            <a:t>Step6: Analyse collected data using statistical software</a:t>
          </a:r>
          <a:endParaRPr lang="en-US" sz="2400" kern="1200"/>
        </a:p>
      </dsp:txBody>
      <dsp:txXfrm>
        <a:off x="1306035" y="7068635"/>
        <a:ext cx="11422412" cy="1130766"/>
      </dsp:txXfrm>
    </dsp:sp>
    <dsp:sp modelId="{C379662E-C989-4D18-81A1-E047536984C1}">
      <dsp:nvSpPr>
        <dsp:cNvPr id="0" name=""/>
        <dsp:cNvSpPr/>
      </dsp:nvSpPr>
      <dsp:spPr>
        <a:xfrm>
          <a:off x="0" y="8482093"/>
          <a:ext cx="12728448" cy="11307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BD9DD5-0E85-4010-AA2C-4E5ADD1C5946}">
      <dsp:nvSpPr>
        <dsp:cNvPr id="0" name=""/>
        <dsp:cNvSpPr/>
      </dsp:nvSpPr>
      <dsp:spPr>
        <a:xfrm>
          <a:off x="342056" y="8736516"/>
          <a:ext cx="621921" cy="62192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C78D61F-68BA-4798-91BE-10A8A690B29F}">
      <dsp:nvSpPr>
        <dsp:cNvPr id="0" name=""/>
        <dsp:cNvSpPr/>
      </dsp:nvSpPr>
      <dsp:spPr>
        <a:xfrm>
          <a:off x="1306035" y="8482093"/>
          <a:ext cx="11422412" cy="1130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673" tIns="119673" rIns="119673" bIns="119673" numCol="1" spcCol="1270" anchor="ctr" anchorCtr="0">
          <a:noAutofit/>
        </a:bodyPr>
        <a:lstStyle/>
        <a:p>
          <a:pPr marL="0" lvl="0" indent="0" algn="l" defTabSz="1066800">
            <a:lnSpc>
              <a:spcPct val="90000"/>
            </a:lnSpc>
            <a:spcBef>
              <a:spcPct val="0"/>
            </a:spcBef>
            <a:spcAft>
              <a:spcPct val="35000"/>
            </a:spcAft>
            <a:buNone/>
          </a:pPr>
          <a:r>
            <a:rPr lang="en-GB" sz="2400" kern="1200"/>
            <a:t>Step7: Interpret findings and generate reports for stakeholders</a:t>
          </a:r>
          <a:endParaRPr lang="en-US" sz="2400" kern="1200"/>
        </a:p>
      </dsp:txBody>
      <dsp:txXfrm>
        <a:off x="1306035" y="8482093"/>
        <a:ext cx="11422412" cy="1130766"/>
      </dsp:txXfrm>
    </dsp:sp>
    <dsp:sp modelId="{2B1D0FA8-1078-4D8B-9549-DF14E26271E3}">
      <dsp:nvSpPr>
        <dsp:cNvPr id="0" name=""/>
        <dsp:cNvSpPr/>
      </dsp:nvSpPr>
      <dsp:spPr>
        <a:xfrm>
          <a:off x="0" y="9895551"/>
          <a:ext cx="12728448" cy="11307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C4AFE6-4B0A-4892-A7CC-F4969E4906EF}">
      <dsp:nvSpPr>
        <dsp:cNvPr id="0" name=""/>
        <dsp:cNvSpPr/>
      </dsp:nvSpPr>
      <dsp:spPr>
        <a:xfrm>
          <a:off x="342056" y="10149973"/>
          <a:ext cx="621921" cy="62192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EB1FAE-ED8E-40B5-BC8E-83790A2FC971}">
      <dsp:nvSpPr>
        <dsp:cNvPr id="0" name=""/>
        <dsp:cNvSpPr/>
      </dsp:nvSpPr>
      <dsp:spPr>
        <a:xfrm>
          <a:off x="1306035" y="9895551"/>
          <a:ext cx="11422412" cy="1130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673" tIns="119673" rIns="119673" bIns="119673" numCol="1" spcCol="1270" anchor="ctr" anchorCtr="0">
          <a:noAutofit/>
        </a:bodyPr>
        <a:lstStyle/>
        <a:p>
          <a:pPr marL="0" lvl="0" indent="0" algn="l" defTabSz="1066800">
            <a:lnSpc>
              <a:spcPct val="90000"/>
            </a:lnSpc>
            <a:spcBef>
              <a:spcPct val="0"/>
            </a:spcBef>
            <a:spcAft>
              <a:spcPct val="35000"/>
            </a:spcAft>
            <a:buNone/>
          </a:pPr>
          <a:r>
            <a:rPr lang="en-GB" sz="2400" kern="1200"/>
            <a:t>Step8: Disseminate results and recommendations to relevant parties</a:t>
          </a:r>
          <a:endParaRPr lang="en-US" sz="2400" kern="1200"/>
        </a:p>
      </dsp:txBody>
      <dsp:txXfrm>
        <a:off x="1306035" y="9895551"/>
        <a:ext cx="11422412" cy="11307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8BAB15-F46C-4688-B1F5-30C6EAB5B16F}">
      <dsp:nvSpPr>
        <dsp:cNvPr id="0" name=""/>
        <dsp:cNvSpPr/>
      </dsp:nvSpPr>
      <dsp:spPr>
        <a:xfrm>
          <a:off x="0" y="1743057"/>
          <a:ext cx="12962460" cy="1559025"/>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GB" sz="6500" kern="1200" dirty="0"/>
            <a:t>75% aged 18–19</a:t>
          </a:r>
          <a:endParaRPr lang="en-US" sz="6500" kern="1200" dirty="0"/>
        </a:p>
      </dsp:txBody>
      <dsp:txXfrm>
        <a:off x="76105" y="1819162"/>
        <a:ext cx="12810250" cy="1406815"/>
      </dsp:txXfrm>
    </dsp:sp>
    <dsp:sp modelId="{5AB5E0F2-A3EF-4644-AB96-B54CBD54FE3F}">
      <dsp:nvSpPr>
        <dsp:cNvPr id="0" name=""/>
        <dsp:cNvSpPr/>
      </dsp:nvSpPr>
      <dsp:spPr>
        <a:xfrm>
          <a:off x="0" y="5554585"/>
          <a:ext cx="12962460" cy="155902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GB" sz="6500" kern="1200" dirty="0"/>
            <a:t>84% out of school </a:t>
          </a:r>
          <a:endParaRPr lang="en-US" sz="6500" kern="1200" dirty="0"/>
        </a:p>
      </dsp:txBody>
      <dsp:txXfrm>
        <a:off x="76105" y="5630690"/>
        <a:ext cx="12810250" cy="1406815"/>
      </dsp:txXfrm>
    </dsp:sp>
    <dsp:sp modelId="{550E3B4B-D3A0-4A4A-85A5-8D509D26346D}">
      <dsp:nvSpPr>
        <dsp:cNvPr id="0" name=""/>
        <dsp:cNvSpPr/>
      </dsp:nvSpPr>
      <dsp:spPr>
        <a:xfrm>
          <a:off x="0" y="7460236"/>
          <a:ext cx="12962460" cy="155902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GB" sz="6500" kern="1200" dirty="0"/>
            <a:t>57% have ≥1 child</a:t>
          </a:r>
          <a:endParaRPr lang="en-US" sz="6500" kern="1200" dirty="0"/>
        </a:p>
      </dsp:txBody>
      <dsp:txXfrm>
        <a:off x="76105" y="7536341"/>
        <a:ext cx="12810250" cy="1406815"/>
      </dsp:txXfrm>
    </dsp:sp>
    <dsp:sp modelId="{06E8C324-FB72-4FDF-8CEC-445F5467F497}">
      <dsp:nvSpPr>
        <dsp:cNvPr id="0" name=""/>
        <dsp:cNvSpPr/>
      </dsp:nvSpPr>
      <dsp:spPr>
        <a:xfrm>
          <a:off x="0" y="3483903"/>
          <a:ext cx="12962460" cy="155902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a:t>Average age at first birth was 17</a:t>
          </a:r>
          <a:endParaRPr lang="en-GB" sz="6500" kern="1200" dirty="0"/>
        </a:p>
      </dsp:txBody>
      <dsp:txXfrm>
        <a:off x="76105" y="3560008"/>
        <a:ext cx="12810250" cy="140681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D8A9A4-4457-46F6-85A8-1C9055EACBA1}">
      <dsp:nvSpPr>
        <dsp:cNvPr id="0" name=""/>
        <dsp:cNvSpPr/>
      </dsp:nvSpPr>
      <dsp:spPr>
        <a:xfrm>
          <a:off x="-13263821" y="-2023785"/>
          <a:ext cx="15782371" cy="15782371"/>
        </a:xfrm>
        <a:prstGeom prst="blockArc">
          <a:avLst>
            <a:gd name="adj1" fmla="val 18900000"/>
            <a:gd name="adj2" fmla="val 2700000"/>
            <a:gd name="adj3" fmla="val 137"/>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8AE3B1-E8F2-40BE-8915-BB67A6E00176}">
      <dsp:nvSpPr>
        <dsp:cNvPr id="0" name=""/>
        <dsp:cNvSpPr/>
      </dsp:nvSpPr>
      <dsp:spPr>
        <a:xfrm>
          <a:off x="939370" y="617954"/>
          <a:ext cx="13060258" cy="1235439"/>
        </a:xfrm>
        <a:prstGeom prst="rect">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0630" tIns="71120" rIns="71120" bIns="71120" numCol="1" spcCol="1270" anchor="ctr" anchorCtr="0">
          <a:noAutofit/>
        </a:bodyPr>
        <a:lstStyle/>
        <a:p>
          <a:pPr marL="0" lvl="0" indent="0" algn="l" defTabSz="1244600">
            <a:lnSpc>
              <a:spcPct val="90000"/>
            </a:lnSpc>
            <a:spcBef>
              <a:spcPct val="0"/>
            </a:spcBef>
            <a:spcAft>
              <a:spcPct val="35000"/>
            </a:spcAft>
            <a:buNone/>
          </a:pPr>
          <a:r>
            <a:rPr lang="en-GB" sz="2800" b="1" kern="1200" dirty="0"/>
            <a:t>Autonomy/empower: </a:t>
          </a:r>
          <a:r>
            <a:rPr lang="en-GB" sz="2800" kern="1200" dirty="0"/>
            <a:t>Girls independently initiate discussions about contraceptive use with partners which leads to better health outcome</a:t>
          </a:r>
          <a:endParaRPr lang="en-US" sz="2800" kern="1200" dirty="0"/>
        </a:p>
      </dsp:txBody>
      <dsp:txXfrm>
        <a:off x="939370" y="617954"/>
        <a:ext cx="13060258" cy="1235439"/>
      </dsp:txXfrm>
    </dsp:sp>
    <dsp:sp modelId="{B1B1A8C5-6488-4431-AC6F-43EA2AD4A152}">
      <dsp:nvSpPr>
        <dsp:cNvPr id="0" name=""/>
        <dsp:cNvSpPr/>
      </dsp:nvSpPr>
      <dsp:spPr>
        <a:xfrm>
          <a:off x="167220" y="463524"/>
          <a:ext cx="1544299" cy="1544299"/>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EE7523-32B0-4562-BADA-DB12435CC72A}">
      <dsp:nvSpPr>
        <dsp:cNvPr id="0" name=""/>
        <dsp:cNvSpPr/>
      </dsp:nvSpPr>
      <dsp:spPr>
        <a:xfrm>
          <a:off x="1955604" y="2470879"/>
          <a:ext cx="12044024" cy="1235439"/>
        </a:xfrm>
        <a:prstGeom prst="rect">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0630" tIns="71120" rIns="71120" bIns="71120" numCol="1" spcCol="1270" anchor="ctr" anchorCtr="0">
          <a:noAutofit/>
        </a:bodyPr>
        <a:lstStyle/>
        <a:p>
          <a:pPr marL="0" lvl="0" indent="0" algn="l" defTabSz="1244600">
            <a:lnSpc>
              <a:spcPct val="90000"/>
            </a:lnSpc>
            <a:spcBef>
              <a:spcPct val="0"/>
            </a:spcBef>
            <a:spcAft>
              <a:spcPct val="35000"/>
            </a:spcAft>
            <a:buNone/>
          </a:pPr>
          <a:r>
            <a:rPr lang="en-GB" sz="2800" b="1" kern="1200" dirty="0"/>
            <a:t>Informed Choices: </a:t>
          </a:r>
          <a:r>
            <a:rPr lang="en-GB" sz="2800" kern="1200" dirty="0"/>
            <a:t>High percentages demonstrate understanding of their contraceptive options, promoting informed choice</a:t>
          </a:r>
          <a:endParaRPr lang="en-US" sz="2800" kern="1200" dirty="0"/>
        </a:p>
      </dsp:txBody>
      <dsp:txXfrm>
        <a:off x="1955604" y="2470879"/>
        <a:ext cx="12044024" cy="1235439"/>
      </dsp:txXfrm>
    </dsp:sp>
    <dsp:sp modelId="{DF691B42-4759-4715-9B59-76AD17398224}">
      <dsp:nvSpPr>
        <dsp:cNvPr id="0" name=""/>
        <dsp:cNvSpPr/>
      </dsp:nvSpPr>
      <dsp:spPr>
        <a:xfrm>
          <a:off x="1183454" y="2316449"/>
          <a:ext cx="1544299" cy="1544299"/>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FCB676-AAF1-4B8C-BA02-E4B8A512CAE8}">
      <dsp:nvSpPr>
        <dsp:cNvPr id="0" name=""/>
        <dsp:cNvSpPr/>
      </dsp:nvSpPr>
      <dsp:spPr>
        <a:xfrm>
          <a:off x="2420302" y="4323804"/>
          <a:ext cx="11579326" cy="1235439"/>
        </a:xfrm>
        <a:prstGeom prst="rect">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0630" tIns="71120" rIns="71120" bIns="71120" numCol="1" spcCol="1270" anchor="ctr" anchorCtr="0">
          <a:noAutofit/>
        </a:bodyPr>
        <a:lstStyle/>
        <a:p>
          <a:pPr marL="0" lvl="0" indent="0" algn="l" defTabSz="1244600">
            <a:lnSpc>
              <a:spcPct val="90000"/>
            </a:lnSpc>
            <a:spcBef>
              <a:spcPct val="0"/>
            </a:spcBef>
            <a:spcAft>
              <a:spcPct val="35000"/>
            </a:spcAft>
            <a:buNone/>
          </a:pPr>
          <a:r>
            <a:rPr lang="en-GB" sz="2800" b="1" kern="1200" dirty="0"/>
            <a:t>Counselling Impact: </a:t>
          </a:r>
          <a:r>
            <a:rPr lang="en-GB" sz="2800" kern="1200" dirty="0"/>
            <a:t>Youth-</a:t>
          </a:r>
          <a:r>
            <a:rPr lang="en-GB" sz="2800" kern="1200" dirty="0" err="1"/>
            <a:t>centered</a:t>
          </a:r>
          <a:r>
            <a:rPr lang="en-GB" sz="2800" kern="1200" dirty="0"/>
            <a:t> counselling helps expand girls' life goals and aspirations.</a:t>
          </a:r>
          <a:endParaRPr lang="en-US" sz="2800" kern="1200" dirty="0"/>
        </a:p>
      </dsp:txBody>
      <dsp:txXfrm>
        <a:off x="2420302" y="4323804"/>
        <a:ext cx="11579326" cy="1235439"/>
      </dsp:txXfrm>
    </dsp:sp>
    <dsp:sp modelId="{DD179923-936F-4144-9D2F-09B30B2871D6}">
      <dsp:nvSpPr>
        <dsp:cNvPr id="0" name=""/>
        <dsp:cNvSpPr/>
      </dsp:nvSpPr>
      <dsp:spPr>
        <a:xfrm>
          <a:off x="1648152" y="4169374"/>
          <a:ext cx="1544299" cy="1544299"/>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3582CA-C5A5-4600-A4D6-D372065032E1}">
      <dsp:nvSpPr>
        <dsp:cNvPr id="0" name=""/>
        <dsp:cNvSpPr/>
      </dsp:nvSpPr>
      <dsp:spPr>
        <a:xfrm>
          <a:off x="2420302" y="6175555"/>
          <a:ext cx="11579326" cy="1235439"/>
        </a:xfrm>
        <a:prstGeom prst="rect">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0630" tIns="71120" rIns="71120" bIns="71120" numCol="1" spcCol="1270" anchor="ctr" anchorCtr="0">
          <a:noAutofit/>
        </a:bodyPr>
        <a:lstStyle/>
        <a:p>
          <a:pPr marL="0" lvl="0" indent="0" algn="l" defTabSz="1244600">
            <a:lnSpc>
              <a:spcPct val="90000"/>
            </a:lnSpc>
            <a:spcBef>
              <a:spcPct val="0"/>
            </a:spcBef>
            <a:spcAft>
              <a:spcPct val="35000"/>
            </a:spcAft>
            <a:buNone/>
          </a:pPr>
          <a:r>
            <a:rPr lang="en-GB" sz="2800" b="1" kern="1200" dirty="0"/>
            <a:t>Partner Involvement: </a:t>
          </a:r>
          <a:r>
            <a:rPr lang="en-GB" sz="2800" kern="1200" dirty="0"/>
            <a:t>A majority engage partners in dialogues before making contraceptive decisions.</a:t>
          </a:r>
          <a:endParaRPr lang="en-US" sz="2800" kern="1200" dirty="0"/>
        </a:p>
      </dsp:txBody>
      <dsp:txXfrm>
        <a:off x="2420302" y="6175555"/>
        <a:ext cx="11579326" cy="1235439"/>
      </dsp:txXfrm>
    </dsp:sp>
    <dsp:sp modelId="{54ABE414-908E-4382-ABCB-32ADCE1910DB}">
      <dsp:nvSpPr>
        <dsp:cNvPr id="0" name=""/>
        <dsp:cNvSpPr/>
      </dsp:nvSpPr>
      <dsp:spPr>
        <a:xfrm>
          <a:off x="1648152" y="6021125"/>
          <a:ext cx="1544299" cy="1544299"/>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E8B283-C785-447E-A3C8-E2E2314843FC}">
      <dsp:nvSpPr>
        <dsp:cNvPr id="0" name=""/>
        <dsp:cNvSpPr/>
      </dsp:nvSpPr>
      <dsp:spPr>
        <a:xfrm>
          <a:off x="1955604" y="8028480"/>
          <a:ext cx="12044024" cy="1235439"/>
        </a:xfrm>
        <a:prstGeom prst="rect">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0630" tIns="71120" rIns="71120" bIns="71120" numCol="1" spcCol="1270" anchor="ctr" anchorCtr="0">
          <a:noAutofit/>
        </a:bodyPr>
        <a:lstStyle/>
        <a:p>
          <a:pPr marL="0" lvl="0" indent="0" algn="l" defTabSz="1244600">
            <a:lnSpc>
              <a:spcPct val="90000"/>
            </a:lnSpc>
            <a:spcBef>
              <a:spcPct val="0"/>
            </a:spcBef>
            <a:spcAft>
              <a:spcPct val="35000"/>
            </a:spcAft>
            <a:buNone/>
          </a:pPr>
          <a:r>
            <a:rPr lang="en-GB" sz="2800" b="1" kern="1200" dirty="0"/>
            <a:t>Contraceptive Uptake: </a:t>
          </a:r>
          <a:r>
            <a:rPr lang="en-GB" sz="2800" kern="1200" dirty="0"/>
            <a:t>Majority adopt contraceptives during visits, ensuring informed choice.</a:t>
          </a:r>
          <a:endParaRPr lang="en-US" sz="2800" kern="1200" dirty="0"/>
        </a:p>
      </dsp:txBody>
      <dsp:txXfrm>
        <a:off x="1955604" y="8028480"/>
        <a:ext cx="12044024" cy="1235439"/>
      </dsp:txXfrm>
    </dsp:sp>
    <dsp:sp modelId="{74D6B542-CA4C-494B-A602-53112B6C26FA}">
      <dsp:nvSpPr>
        <dsp:cNvPr id="0" name=""/>
        <dsp:cNvSpPr/>
      </dsp:nvSpPr>
      <dsp:spPr>
        <a:xfrm>
          <a:off x="1183454" y="7874050"/>
          <a:ext cx="1544299" cy="1544299"/>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4AE01C-6F02-41A7-B207-BB1532AFB81D}">
      <dsp:nvSpPr>
        <dsp:cNvPr id="0" name=""/>
        <dsp:cNvSpPr/>
      </dsp:nvSpPr>
      <dsp:spPr>
        <a:xfrm>
          <a:off x="939370" y="9881405"/>
          <a:ext cx="13060258" cy="1235439"/>
        </a:xfrm>
        <a:prstGeom prst="rect">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0630" tIns="71120" rIns="71120" bIns="71120" numCol="1" spcCol="1270" anchor="ctr" anchorCtr="0">
          <a:noAutofit/>
        </a:bodyPr>
        <a:lstStyle/>
        <a:p>
          <a:pPr marL="0" lvl="0" indent="0" algn="l" defTabSz="1244600">
            <a:lnSpc>
              <a:spcPct val="90000"/>
            </a:lnSpc>
            <a:spcBef>
              <a:spcPct val="0"/>
            </a:spcBef>
            <a:spcAft>
              <a:spcPct val="35000"/>
            </a:spcAft>
            <a:buNone/>
          </a:pPr>
          <a:r>
            <a:rPr lang="en-GB" sz="2800" b="1" kern="1200" dirty="0"/>
            <a:t>Long-term Intent: </a:t>
          </a:r>
          <a:r>
            <a:rPr lang="en-GB" sz="2800" kern="1200" dirty="0"/>
            <a:t>High intent to continue chosen contraceptive methods for at least a year.</a:t>
          </a:r>
          <a:endParaRPr lang="en-US" sz="2800" kern="1200" dirty="0"/>
        </a:p>
      </dsp:txBody>
      <dsp:txXfrm>
        <a:off x="939370" y="9881405"/>
        <a:ext cx="13060258" cy="1235439"/>
      </dsp:txXfrm>
    </dsp:sp>
    <dsp:sp modelId="{E8B355F4-1F0A-4229-A0FE-1D468EA416FD}">
      <dsp:nvSpPr>
        <dsp:cNvPr id="0" name=""/>
        <dsp:cNvSpPr/>
      </dsp:nvSpPr>
      <dsp:spPr>
        <a:xfrm>
          <a:off x="167220" y="9726975"/>
          <a:ext cx="1544299" cy="1544299"/>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B738D0-8B00-4706-A67F-49967E53EDAB}">
      <dsp:nvSpPr>
        <dsp:cNvPr id="0" name=""/>
        <dsp:cNvSpPr/>
      </dsp:nvSpPr>
      <dsp:spPr>
        <a:xfrm>
          <a:off x="0" y="40537"/>
          <a:ext cx="12200459" cy="214812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pPr>
          <a:r>
            <a:rPr lang="en-GB" sz="5400" kern="1200" dirty="0"/>
            <a:t>Trust in healthcare is essential for continued engagement.</a:t>
          </a:r>
          <a:endParaRPr lang="en-US" sz="5400" kern="1200" dirty="0"/>
        </a:p>
      </dsp:txBody>
      <dsp:txXfrm>
        <a:off x="104863" y="145400"/>
        <a:ext cx="11990733" cy="1938394"/>
      </dsp:txXfrm>
    </dsp:sp>
    <dsp:sp modelId="{9E03AA6D-9798-40C6-89CA-3AAA2AFADB38}">
      <dsp:nvSpPr>
        <dsp:cNvPr id="0" name=""/>
        <dsp:cNvSpPr/>
      </dsp:nvSpPr>
      <dsp:spPr>
        <a:xfrm>
          <a:off x="0" y="2344177"/>
          <a:ext cx="12200459" cy="21481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pPr>
          <a:r>
            <a:rPr lang="en-GB" sz="5400" kern="1200"/>
            <a:t>High-quality care fosters positive relationships with providers.</a:t>
          </a:r>
          <a:endParaRPr lang="en-US" sz="5400" kern="1200"/>
        </a:p>
      </dsp:txBody>
      <dsp:txXfrm>
        <a:off x="104863" y="2449040"/>
        <a:ext cx="11990733" cy="1938394"/>
      </dsp:txXfrm>
    </dsp:sp>
    <dsp:sp modelId="{9805147B-BBE4-4565-8A77-04BB06B1D2D4}">
      <dsp:nvSpPr>
        <dsp:cNvPr id="0" name=""/>
        <dsp:cNvSpPr/>
      </dsp:nvSpPr>
      <dsp:spPr>
        <a:xfrm>
          <a:off x="0" y="4647817"/>
          <a:ext cx="12200459" cy="21481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pPr>
          <a:r>
            <a:rPr lang="en-GB" sz="5400" kern="1200" dirty="0"/>
            <a:t>Respectful treatment is vital for client satisfaction.</a:t>
          </a:r>
          <a:endParaRPr lang="en-US" sz="5400" kern="1200" dirty="0"/>
        </a:p>
      </dsp:txBody>
      <dsp:txXfrm>
        <a:off x="104863" y="4752680"/>
        <a:ext cx="11990733" cy="1938394"/>
      </dsp:txXfrm>
    </dsp:sp>
    <dsp:sp modelId="{CF2F9D3F-4396-457D-8AAE-86747562868D}">
      <dsp:nvSpPr>
        <dsp:cNvPr id="0" name=""/>
        <dsp:cNvSpPr/>
      </dsp:nvSpPr>
      <dsp:spPr>
        <a:xfrm>
          <a:off x="0" y="6951457"/>
          <a:ext cx="12200459" cy="21481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pPr>
          <a:r>
            <a:rPr lang="en-GB" sz="5400" kern="1200"/>
            <a:t>Clear communication enhances understanding and trust.</a:t>
          </a:r>
          <a:endParaRPr lang="en-US" sz="5400" kern="1200"/>
        </a:p>
      </dsp:txBody>
      <dsp:txXfrm>
        <a:off x="104863" y="7056320"/>
        <a:ext cx="11990733" cy="1938394"/>
      </dsp:txXfrm>
    </dsp:sp>
    <dsp:sp modelId="{F853D51A-5B0C-4BAF-B448-80A8E98B7105}">
      <dsp:nvSpPr>
        <dsp:cNvPr id="0" name=""/>
        <dsp:cNvSpPr/>
      </dsp:nvSpPr>
      <dsp:spPr>
        <a:xfrm>
          <a:off x="0" y="9255097"/>
          <a:ext cx="12200459" cy="214812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pPr>
          <a:r>
            <a:rPr lang="en-GB" sz="5400" kern="1200"/>
            <a:t>Effective contraceptive services support future planning</a:t>
          </a:r>
          <a:endParaRPr lang="en-US" sz="5400" kern="1200"/>
        </a:p>
      </dsp:txBody>
      <dsp:txXfrm>
        <a:off x="104863" y="9359960"/>
        <a:ext cx="11990733" cy="193839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A54A75-DE5A-4722-B904-1CA379295C55}">
      <dsp:nvSpPr>
        <dsp:cNvPr id="0" name=""/>
        <dsp:cNvSpPr/>
      </dsp:nvSpPr>
      <dsp:spPr>
        <a:xfrm>
          <a:off x="0" y="79375"/>
          <a:ext cx="6572250" cy="3943350"/>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GB" sz="4300" b="1" kern="1200" dirty="0"/>
            <a:t>Youth Empowerment: </a:t>
          </a:r>
          <a:r>
            <a:rPr lang="en-GB" sz="4300" kern="1200" dirty="0"/>
            <a:t>Encourage girls to make informed health decisions independently.</a:t>
          </a:r>
          <a:endParaRPr lang="en-US" sz="4300" kern="1200" dirty="0"/>
        </a:p>
      </dsp:txBody>
      <dsp:txXfrm>
        <a:off x="0" y="79375"/>
        <a:ext cx="6572250" cy="3943350"/>
      </dsp:txXfrm>
    </dsp:sp>
    <dsp:sp modelId="{C30D38A2-BA14-46CD-9AA9-2305751D26D9}">
      <dsp:nvSpPr>
        <dsp:cNvPr id="0" name=""/>
        <dsp:cNvSpPr/>
      </dsp:nvSpPr>
      <dsp:spPr>
        <a:xfrm>
          <a:off x="7229475" y="79375"/>
          <a:ext cx="6572250" cy="394335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GB" sz="4300" b="1" kern="1200" dirty="0"/>
            <a:t>Quality Services: </a:t>
          </a:r>
          <a:r>
            <a:rPr lang="en-GB" sz="4300" kern="1200" dirty="0"/>
            <a:t>Ensure respectful treatment during health service delivery.</a:t>
          </a:r>
          <a:endParaRPr lang="en-US" sz="4300" kern="1200" dirty="0"/>
        </a:p>
      </dsp:txBody>
      <dsp:txXfrm>
        <a:off x="7229475" y="79375"/>
        <a:ext cx="6572250" cy="3943350"/>
      </dsp:txXfrm>
    </dsp:sp>
    <dsp:sp modelId="{699AEED6-1EFE-45CF-A7D2-E6D6FED39811}">
      <dsp:nvSpPr>
        <dsp:cNvPr id="0" name=""/>
        <dsp:cNvSpPr/>
      </dsp:nvSpPr>
      <dsp:spPr>
        <a:xfrm>
          <a:off x="14458950" y="79375"/>
          <a:ext cx="6572250" cy="394335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GB" sz="4300" b="1" kern="1200"/>
            <a:t>Informed Choices: </a:t>
          </a:r>
          <a:r>
            <a:rPr lang="en-GB" sz="4300" kern="1200"/>
            <a:t>Increase access to comprehensive contraceptive information.</a:t>
          </a:r>
          <a:endParaRPr lang="en-US" sz="4300" kern="1200"/>
        </a:p>
      </dsp:txBody>
      <dsp:txXfrm>
        <a:off x="14458950" y="79375"/>
        <a:ext cx="6572250" cy="3943350"/>
      </dsp:txXfrm>
    </dsp:sp>
    <dsp:sp modelId="{A3ED48F3-FC95-4760-9DE7-9EF3F3E42A02}">
      <dsp:nvSpPr>
        <dsp:cNvPr id="0" name=""/>
        <dsp:cNvSpPr/>
      </dsp:nvSpPr>
      <dsp:spPr>
        <a:xfrm>
          <a:off x="0" y="4679950"/>
          <a:ext cx="6572250" cy="394335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GB" sz="4300" b="1" kern="1200" dirty="0"/>
            <a:t>Community Engagement: </a:t>
          </a:r>
          <a:r>
            <a:rPr lang="en-GB" sz="4300" kern="1200" dirty="0"/>
            <a:t>Involve families in discussions surrounding contraceptive use to enhances program impact.</a:t>
          </a:r>
          <a:endParaRPr lang="en-US" sz="4300" kern="1200" dirty="0"/>
        </a:p>
      </dsp:txBody>
      <dsp:txXfrm>
        <a:off x="0" y="4679950"/>
        <a:ext cx="6572250" cy="3943350"/>
      </dsp:txXfrm>
    </dsp:sp>
    <dsp:sp modelId="{5A2DCA15-F393-491B-9006-BB1BD5C48E33}">
      <dsp:nvSpPr>
        <dsp:cNvPr id="0" name=""/>
        <dsp:cNvSpPr/>
      </dsp:nvSpPr>
      <dsp:spPr>
        <a:xfrm>
          <a:off x="7229475" y="4679950"/>
          <a:ext cx="6572250" cy="394335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GB" sz="4300" b="1" kern="1200" dirty="0"/>
            <a:t>Healthcare Connection: </a:t>
          </a:r>
          <a:r>
            <a:rPr lang="en-GB" sz="4300" kern="1200" dirty="0"/>
            <a:t>Strengthen partnerships between health providers and adolescents.</a:t>
          </a:r>
          <a:endParaRPr lang="en-US" sz="4300" kern="1200" dirty="0"/>
        </a:p>
      </dsp:txBody>
      <dsp:txXfrm>
        <a:off x="7229475" y="4679950"/>
        <a:ext cx="6572250" cy="3943350"/>
      </dsp:txXfrm>
    </dsp:sp>
    <dsp:sp modelId="{827FEC91-1E84-4D98-B172-B1DA28F4C4A6}">
      <dsp:nvSpPr>
        <dsp:cNvPr id="0" name=""/>
        <dsp:cNvSpPr/>
      </dsp:nvSpPr>
      <dsp:spPr>
        <a:xfrm>
          <a:off x="14458950" y="4679950"/>
          <a:ext cx="6572250" cy="3943350"/>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GB" sz="4300" b="1" kern="1200"/>
            <a:t>Accessibility and respect </a:t>
          </a:r>
          <a:r>
            <a:rPr lang="en-GB" sz="4300" kern="1200"/>
            <a:t>in services are crucial.</a:t>
          </a:r>
          <a:endParaRPr lang="en-US" sz="4300" kern="1200"/>
        </a:p>
      </dsp:txBody>
      <dsp:txXfrm>
        <a:off x="14458950" y="4679950"/>
        <a:ext cx="6572250" cy="394335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Roboto Light" panose="02000000000000000000" pitchFamily="2" charset="0"/>
              </a:defRPr>
            </a:lvl1pPr>
          </a:lstStyle>
          <a:p>
            <a:fld id="{498593FA-E9AB-EC48-9716-96CC64AC765D}" type="slidenum">
              <a:rPr lang="en-US" smtClean="0"/>
              <a:pPr/>
              <a:t>‹#›</a:t>
            </a:fld>
            <a:endParaRPr lang="en-US" dirty="0"/>
          </a:p>
        </p:txBody>
      </p:sp>
      <p:sp>
        <p:nvSpPr>
          <p:cNvPr id="8" name="Footer Placeholder 7">
            <a:extLst>
              <a:ext uri="{FF2B5EF4-FFF2-40B4-BE49-F238E27FC236}">
                <a16:creationId xmlns:a16="http://schemas.microsoft.com/office/drawing/2014/main" id="{D3C8C52C-8C54-AA48-867D-06C020491552}"/>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198410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Roboto Light" panose="02000000000000000000" pitchFamily="2" charset="0"/>
        <a:ea typeface="+mn-ea"/>
        <a:cs typeface="+mn-cs"/>
      </a:defRPr>
    </a:lvl1pPr>
    <a:lvl2pPr marL="457200" algn="l" defTabSz="914400" rtl="0" eaLnBrk="1" latinLnBrk="0" hangingPunct="1">
      <a:defRPr sz="1200" b="0" i="0" kern="1200">
        <a:solidFill>
          <a:schemeClr val="tx1"/>
        </a:solidFill>
        <a:latin typeface="Roboto Light" panose="02000000000000000000" pitchFamily="2" charset="0"/>
        <a:ea typeface="+mn-ea"/>
        <a:cs typeface="+mn-cs"/>
      </a:defRPr>
    </a:lvl2pPr>
    <a:lvl3pPr marL="914400" algn="l" defTabSz="914400" rtl="0" eaLnBrk="1" latinLnBrk="0" hangingPunct="1">
      <a:defRPr sz="1200" b="0" i="0" kern="1200">
        <a:solidFill>
          <a:schemeClr val="tx1"/>
        </a:solidFill>
        <a:latin typeface="Roboto Light" panose="02000000000000000000" pitchFamily="2" charset="0"/>
        <a:ea typeface="+mn-ea"/>
        <a:cs typeface="+mn-cs"/>
      </a:defRPr>
    </a:lvl3pPr>
    <a:lvl4pPr marL="1371600" algn="l" defTabSz="914400" rtl="0" eaLnBrk="1" latinLnBrk="0" hangingPunct="1">
      <a:defRPr sz="1200" b="0" i="0" kern="1200">
        <a:solidFill>
          <a:schemeClr val="tx1"/>
        </a:solidFill>
        <a:latin typeface="Roboto Light" panose="02000000000000000000" pitchFamily="2" charset="0"/>
        <a:ea typeface="+mn-ea"/>
        <a:cs typeface="+mn-cs"/>
      </a:defRPr>
    </a:lvl4pPr>
    <a:lvl5pPr marL="1828800" algn="l" defTabSz="914400" rtl="0" eaLnBrk="1" latinLnBrk="0" hangingPunct="1">
      <a:defRPr sz="1200" b="0" i="0" kern="1200">
        <a:solidFill>
          <a:schemeClr val="tx1"/>
        </a:solidFill>
        <a:latin typeface="Roboto Light"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8593FA-E9AB-EC48-9716-96CC64AC765D}" type="slidenum">
              <a:rPr lang="en-US" smtClean="0"/>
              <a:pPr/>
              <a:t>1</a:t>
            </a:fld>
            <a:endParaRPr lang="en-US" dirty="0"/>
          </a:p>
        </p:txBody>
      </p:sp>
    </p:spTree>
    <p:extLst>
      <p:ext uri="{BB962C8B-B14F-4D97-AF65-F5344CB8AC3E}">
        <p14:creationId xmlns:p14="http://schemas.microsoft.com/office/powerpoint/2010/main" val="4175067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921BE-3905-C9BF-9691-699BCFCD4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295F42-FA16-9D75-8087-3FE78EEE2F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F8AD96-645C-C760-E682-7677F507B466}"/>
              </a:ext>
            </a:extLst>
          </p:cNvPr>
          <p:cNvSpPr>
            <a:spLocks noGrp="1"/>
          </p:cNvSpPr>
          <p:nvPr>
            <p:ph type="body" idx="1"/>
          </p:nvPr>
        </p:nvSpPr>
        <p:spPr/>
        <p:txBody>
          <a:bodyPr/>
          <a:lstStyle/>
          <a:p>
            <a:r>
              <a:rPr lang="en-GB" sz="1200" b="0" i="0" kern="1200" dirty="0">
                <a:solidFill>
                  <a:schemeClr val="tx1"/>
                </a:solidFill>
                <a:effectLst/>
                <a:latin typeface="Roboto Light" panose="02000000000000000000" pitchFamily="2" charset="0"/>
                <a:ea typeface="+mn-ea"/>
                <a:cs typeface="+mn-cs"/>
              </a:rPr>
              <a:t>Collaboration among various stakeholders is vital for improving reproductive health services and addressing the unique needs of adolescents effectively.</a:t>
            </a:r>
          </a:p>
          <a:p>
            <a:r>
              <a:rPr lang="en-GB" sz="1200" b="0" i="0" kern="1200" dirty="0">
                <a:solidFill>
                  <a:schemeClr val="tx1"/>
                </a:solidFill>
                <a:effectLst/>
                <a:latin typeface="Roboto Light" panose="02000000000000000000" pitchFamily="2" charset="0"/>
                <a:ea typeface="+mn-ea"/>
                <a:cs typeface="+mn-cs"/>
              </a:rPr>
              <a:t>Prioritizing quality care in reproductive health services is critical for ensuring that adolescents receive the support and information they need to make informed choices.</a:t>
            </a:r>
          </a:p>
          <a:p>
            <a:r>
              <a:rPr lang="en-GB" sz="1200" b="0" i="0" kern="1200" dirty="0">
                <a:solidFill>
                  <a:schemeClr val="tx1"/>
                </a:solidFill>
                <a:effectLst/>
                <a:latin typeface="Roboto Light" panose="02000000000000000000" pitchFamily="2" charset="0"/>
                <a:ea typeface="+mn-ea"/>
                <a:cs typeface="+mn-cs"/>
              </a:rPr>
              <a:t>Empowering adolescents through informed choices is essential for fostering autonomy and improving health outcomes in reproductive health.</a:t>
            </a:r>
          </a:p>
          <a:p>
            <a:r>
              <a:rPr lang="en-GB" sz="1200" b="0" i="0" kern="1200" dirty="0">
                <a:solidFill>
                  <a:schemeClr val="tx1"/>
                </a:solidFill>
                <a:effectLst/>
                <a:latin typeface="Roboto Light" panose="02000000000000000000" pitchFamily="2" charset="0"/>
                <a:ea typeface="+mn-ea"/>
                <a:cs typeface="+mn-cs"/>
              </a:rPr>
              <a:t>Addressing the needs of underserved areas is crucial for ensuring that all adolescents have access to the reproductive health services they require.</a:t>
            </a:r>
          </a:p>
          <a:p>
            <a:endParaRPr lang="en-GB" dirty="0"/>
          </a:p>
          <a:p>
            <a:endParaRPr lang="en-US" dirty="0"/>
          </a:p>
        </p:txBody>
      </p:sp>
      <p:sp>
        <p:nvSpPr>
          <p:cNvPr id="4" name="Slide Number Placeholder 3">
            <a:extLst>
              <a:ext uri="{FF2B5EF4-FFF2-40B4-BE49-F238E27FC236}">
                <a16:creationId xmlns:a16="http://schemas.microsoft.com/office/drawing/2014/main" id="{FDF1E171-69A7-1E95-9663-FFA74DE5FA62}"/>
              </a:ext>
            </a:extLst>
          </p:cNvPr>
          <p:cNvSpPr>
            <a:spLocks noGrp="1"/>
          </p:cNvSpPr>
          <p:nvPr>
            <p:ph type="sldNum" sz="quarter" idx="5"/>
          </p:nvPr>
        </p:nvSpPr>
        <p:spPr/>
        <p:txBody>
          <a:bodyPr/>
          <a:lstStyle/>
          <a:p>
            <a:fld id="{498593FA-E9AB-EC48-9716-96CC64AC765D}" type="slidenum">
              <a:rPr lang="en-US" smtClean="0"/>
              <a:t>18</a:t>
            </a:fld>
            <a:endParaRPr lang="en-US" dirty="0"/>
          </a:p>
        </p:txBody>
      </p:sp>
    </p:spTree>
    <p:extLst>
      <p:ext uri="{BB962C8B-B14F-4D97-AF65-F5344CB8AC3E}">
        <p14:creationId xmlns:p14="http://schemas.microsoft.com/office/powerpoint/2010/main" val="960802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GB" sz="1200" b="1" i="0" u="none" strike="noStrike" cap="none" dirty="0">
                <a:solidFill>
                  <a:srgbClr val="000000"/>
                </a:solidFill>
                <a:effectLst/>
                <a:latin typeface="Arial"/>
                <a:ea typeface="Arial"/>
                <a:cs typeface="Arial"/>
                <a:sym typeface="Arial"/>
              </a:rPr>
              <a:t>Acknowledgment</a:t>
            </a:r>
            <a:endParaRPr lang="en-GB" sz="1200" b="0" i="0" u="none" strike="noStrike" cap="none" dirty="0">
              <a:solidFill>
                <a:srgbClr val="000000"/>
              </a:solidFill>
              <a:effectLst/>
              <a:latin typeface="Arial"/>
              <a:ea typeface="Arial"/>
              <a:cs typeface="Arial"/>
              <a:sym typeface="Arial"/>
            </a:endParaRPr>
          </a:p>
          <a:p>
            <a:r>
              <a:rPr lang="en-GB" sz="1200" b="1" i="0" u="none" strike="noStrike" cap="none" dirty="0">
                <a:solidFill>
                  <a:srgbClr val="000000"/>
                </a:solidFill>
                <a:effectLst/>
                <a:latin typeface="Arial"/>
                <a:ea typeface="Arial"/>
                <a:cs typeface="Arial"/>
                <a:sym typeface="Arial"/>
              </a:rPr>
              <a:t>Talking Point:</a:t>
            </a:r>
            <a:br>
              <a:rPr lang="en-GB" sz="1200" b="0" i="0" u="none" strike="noStrike" cap="none" dirty="0">
                <a:solidFill>
                  <a:srgbClr val="000000"/>
                </a:solidFill>
                <a:effectLst/>
                <a:latin typeface="Arial"/>
                <a:ea typeface="Arial"/>
                <a:cs typeface="Arial"/>
                <a:sym typeface="Arial"/>
              </a:rPr>
            </a:br>
            <a:r>
              <a:rPr lang="en-GB" sz="1200" b="0" i="0" u="none" strike="noStrike" cap="none" dirty="0">
                <a:solidFill>
                  <a:srgbClr val="000000"/>
                </a:solidFill>
                <a:effectLst/>
                <a:latin typeface="Arial"/>
                <a:ea typeface="Arial"/>
                <a:cs typeface="Arial"/>
                <a:sym typeface="Arial"/>
              </a:rPr>
              <a:t>“Before closing, I’d like to acknowledge our donors, project teams, and dedicated data collectors who made this work possible.</a:t>
            </a:r>
            <a:br>
              <a:rPr lang="en-GB" sz="1200" b="0" i="0" u="none" strike="noStrike" cap="none" dirty="0">
                <a:solidFill>
                  <a:srgbClr val="000000"/>
                </a:solidFill>
                <a:effectLst/>
                <a:latin typeface="Arial"/>
                <a:ea typeface="Arial"/>
                <a:cs typeface="Arial"/>
                <a:sym typeface="Arial"/>
              </a:rPr>
            </a:br>
            <a:r>
              <a:rPr lang="en-GB" sz="1200" b="0" i="0" u="none" strike="noStrike" cap="none" dirty="0">
                <a:solidFill>
                  <a:srgbClr val="000000"/>
                </a:solidFill>
                <a:effectLst/>
                <a:latin typeface="Arial"/>
                <a:ea typeface="Arial"/>
                <a:cs typeface="Arial"/>
                <a:sym typeface="Arial"/>
              </a:rPr>
              <a:t>Thank you all for your attention — I look forward to your questions and reflections.”</a:t>
            </a:r>
          </a:p>
          <a:p>
            <a:endParaRPr lang="en-GB" dirty="0"/>
          </a:p>
          <a:p>
            <a:endParaRPr lang="en-US" dirty="0"/>
          </a:p>
        </p:txBody>
      </p:sp>
      <p:sp>
        <p:nvSpPr>
          <p:cNvPr id="4" name="Slide Number Placeholder 3"/>
          <p:cNvSpPr>
            <a:spLocks noGrp="1"/>
          </p:cNvSpPr>
          <p:nvPr>
            <p:ph type="sldNum" sz="quarter" idx="5"/>
          </p:nvPr>
        </p:nvSpPr>
        <p:spPr/>
        <p:txBody>
          <a:bodyPr/>
          <a:lstStyle/>
          <a:p>
            <a:fld id="{498593FA-E9AB-EC48-9716-96CC64AC765D}" type="slidenum">
              <a:rPr lang="en-US" smtClean="0"/>
              <a:t>19</a:t>
            </a:fld>
            <a:endParaRPr lang="en-US" dirty="0"/>
          </a:p>
        </p:txBody>
      </p:sp>
    </p:spTree>
    <p:extLst>
      <p:ext uri="{BB962C8B-B14F-4D97-AF65-F5344CB8AC3E}">
        <p14:creationId xmlns:p14="http://schemas.microsoft.com/office/powerpoint/2010/main" val="3801209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Roboto Light" panose="02000000000000000000" pitchFamily="2" charset="0"/>
                <a:ea typeface="+mn-ea"/>
                <a:cs typeface="+mn-cs"/>
              </a:rPr>
              <a:t>Early marriage significantly impacts the lives of adolescent girls in Ethiopia, leading to various negative outcomes that affect their health and future opportunities.</a:t>
            </a:r>
          </a:p>
          <a:p>
            <a:r>
              <a:rPr lang="en-GB" sz="1200" b="0" i="0" kern="1200" dirty="0">
                <a:solidFill>
                  <a:schemeClr val="tx1"/>
                </a:solidFill>
                <a:effectLst/>
                <a:latin typeface="Roboto Light" panose="02000000000000000000" pitchFamily="2" charset="0"/>
                <a:ea typeface="+mn-ea"/>
                <a:cs typeface="+mn-cs"/>
              </a:rPr>
              <a:t>The link between early pregnancies and school dropout is strong, as many girls are forced to leave school to care for their children, limiting their educational and economic prospects.</a:t>
            </a:r>
          </a:p>
          <a:p>
            <a:r>
              <a:rPr lang="en-GB" sz="1200" b="0" i="0" kern="1200" dirty="0">
                <a:solidFill>
                  <a:schemeClr val="tx1"/>
                </a:solidFill>
                <a:effectLst/>
                <a:latin typeface="Roboto Light" panose="02000000000000000000" pitchFamily="2" charset="0"/>
                <a:ea typeface="+mn-ea"/>
                <a:cs typeface="+mn-cs"/>
              </a:rPr>
              <a:t>Limited access to sexual and reproductive health services exacerbates the challenges faced by adolescent girls, preventing them from making informed choices about their reproductive health.</a:t>
            </a:r>
          </a:p>
          <a:p>
            <a:r>
              <a:rPr lang="en-GB" sz="1200" b="0" i="0" kern="1200" dirty="0">
                <a:solidFill>
                  <a:schemeClr val="tx1"/>
                </a:solidFill>
                <a:effectLst/>
                <a:latin typeface="Roboto Light" panose="02000000000000000000" pitchFamily="2" charset="0"/>
                <a:ea typeface="+mn-ea"/>
                <a:cs typeface="+mn-cs"/>
              </a:rPr>
              <a:t>Unintended pregnancies pose significant health risks for adolescent girls, often leading to complications and further entrenching them in cycles of poverty and disadvantage.</a:t>
            </a:r>
          </a:p>
          <a:p>
            <a:endParaRPr lang="en-GB" dirty="0"/>
          </a:p>
        </p:txBody>
      </p:sp>
      <p:sp>
        <p:nvSpPr>
          <p:cNvPr id="4" name="Slide Number Placeholder 3"/>
          <p:cNvSpPr>
            <a:spLocks noGrp="1"/>
          </p:cNvSpPr>
          <p:nvPr>
            <p:ph type="sldNum" sz="quarter" idx="5"/>
          </p:nvPr>
        </p:nvSpPr>
        <p:spPr/>
        <p:txBody>
          <a:bodyPr/>
          <a:lstStyle/>
          <a:p>
            <a:fld id="{498593FA-E9AB-EC48-9716-96CC64AC765D}" type="slidenum">
              <a:rPr lang="en-US" smtClean="0"/>
              <a:t>2</a:t>
            </a:fld>
            <a:endParaRPr lang="en-US" dirty="0"/>
          </a:p>
        </p:txBody>
      </p:sp>
    </p:spTree>
    <p:extLst>
      <p:ext uri="{BB962C8B-B14F-4D97-AF65-F5344CB8AC3E}">
        <p14:creationId xmlns:p14="http://schemas.microsoft.com/office/powerpoint/2010/main" val="299875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
</a:t>
            </a:r>
            <a:r>
              <a:rPr lang="en-GB" sz="1200" b="1" i="0" u="none" strike="noStrike" cap="none" dirty="0">
                <a:solidFill>
                  <a:srgbClr val="000000"/>
                </a:solidFill>
                <a:effectLst/>
                <a:latin typeface="Arial"/>
                <a:ea typeface="Arial"/>
                <a:cs typeface="Arial"/>
                <a:sym typeface="Arial"/>
              </a:rPr>
              <a:t>“Smart Start is designed to improve reproductive health among married adolescent girls and young women.</a:t>
            </a:r>
            <a:r>
              <a:rPr lang="en-GB" sz="1200" b="0" i="0" u="none" strike="noStrike" cap="none" dirty="0">
                <a:solidFill>
                  <a:srgbClr val="000000"/>
                </a:solidFill>
                <a:effectLst/>
                <a:latin typeface="Arial"/>
                <a:ea typeface="Arial"/>
                <a:cs typeface="Arial"/>
                <a:sym typeface="Arial"/>
              </a:rPr>
              <a:t> </a:t>
            </a:r>
          </a:p>
          <a:p>
            <a:r>
              <a:rPr lang="en-GB" sz="1200" b="0" i="0" u="none" strike="noStrike" cap="none" dirty="0">
                <a:solidFill>
                  <a:srgbClr val="000000"/>
                </a:solidFill>
                <a:effectLst/>
                <a:latin typeface="Arial"/>
                <a:ea typeface="Arial"/>
                <a:cs typeface="Arial"/>
                <a:sym typeface="Arial"/>
              </a:rPr>
              <a:t>“</a:t>
            </a:r>
            <a:r>
              <a:rPr lang="en-GB" sz="1200" b="1" i="0" u="none" strike="noStrike" cap="none" dirty="0">
                <a:solidFill>
                  <a:srgbClr val="000000"/>
                </a:solidFill>
                <a:effectLst/>
                <a:latin typeface="Arial"/>
                <a:ea typeface="Arial"/>
                <a:cs typeface="Arial"/>
                <a:sym typeface="Arial"/>
              </a:rPr>
              <a:t>Smart Start</a:t>
            </a:r>
            <a:r>
              <a:rPr lang="en-GB" sz="1200" b="0" i="0" u="none" strike="noStrike" cap="none" dirty="0">
                <a:solidFill>
                  <a:srgbClr val="000000"/>
                </a:solidFill>
                <a:effectLst/>
                <a:latin typeface="Arial"/>
                <a:ea typeface="Arial"/>
                <a:cs typeface="Arial"/>
                <a:sym typeface="Arial"/>
              </a:rPr>
              <a:t> is a program developed under the </a:t>
            </a:r>
            <a:r>
              <a:rPr lang="en-GB" sz="1200" b="1" i="0" u="none" strike="noStrike" cap="none" dirty="0">
                <a:solidFill>
                  <a:srgbClr val="000000"/>
                </a:solidFill>
                <a:effectLst/>
                <a:latin typeface="Arial"/>
                <a:ea typeface="Arial"/>
                <a:cs typeface="Arial"/>
                <a:sym typeface="Arial"/>
              </a:rPr>
              <a:t>Adolescents 360 project</a:t>
            </a:r>
            <a:r>
              <a:rPr lang="en-GB" sz="1200" b="0" i="0" u="none" strike="noStrike" cap="none" dirty="0">
                <a:solidFill>
                  <a:srgbClr val="000000"/>
                </a:solidFill>
                <a:effectLst/>
                <a:latin typeface="Arial"/>
                <a:ea typeface="Arial"/>
                <a:cs typeface="Arial"/>
                <a:sym typeface="Arial"/>
              </a:rPr>
              <a:t> to help married adolescent girls and young women make informed reproductive choices.</a:t>
            </a:r>
          </a:p>
          <a:p>
            <a:r>
              <a:rPr lang="en-GB" sz="1200" b="0" i="0" u="none" strike="noStrike" cap="none" dirty="0">
                <a:solidFill>
                  <a:srgbClr val="000000"/>
                </a:solidFill>
                <a:effectLst/>
                <a:latin typeface="Arial"/>
                <a:ea typeface="Arial"/>
                <a:cs typeface="Arial"/>
                <a:sym typeface="Arial"/>
              </a:rPr>
              <a:t>It uses </a:t>
            </a:r>
            <a:r>
              <a:rPr lang="en-GB" sz="1200" b="1" i="0" u="none" strike="noStrike" cap="none" dirty="0">
                <a:solidFill>
                  <a:srgbClr val="000000"/>
                </a:solidFill>
                <a:effectLst/>
                <a:latin typeface="Arial"/>
                <a:ea typeface="Arial"/>
                <a:cs typeface="Arial"/>
                <a:sym typeface="Arial"/>
              </a:rPr>
              <a:t>financial planning as a starting point</a:t>
            </a:r>
            <a:r>
              <a:rPr lang="en-GB" sz="1200" b="0" i="0" u="none" strike="noStrike" cap="none" dirty="0">
                <a:solidFill>
                  <a:srgbClr val="000000"/>
                </a:solidFill>
                <a:effectLst/>
                <a:latin typeface="Arial"/>
                <a:ea typeface="Arial"/>
                <a:cs typeface="Arial"/>
                <a:sym typeface="Arial"/>
              </a:rPr>
              <a:t> to talk about family planning — helping couples see how delaying or spacing births can support their </a:t>
            </a:r>
            <a:r>
              <a:rPr lang="en-GB" sz="1200" b="1" i="0" u="none" strike="noStrike" cap="none" dirty="0">
                <a:solidFill>
                  <a:srgbClr val="000000"/>
                </a:solidFill>
                <a:effectLst/>
                <a:latin typeface="Arial"/>
                <a:ea typeface="Arial"/>
                <a:cs typeface="Arial"/>
                <a:sym typeface="Arial"/>
              </a:rPr>
              <a:t>economic and life goals</a:t>
            </a:r>
            <a:r>
              <a:rPr lang="en-GB" sz="1200" b="0" i="0" u="none" strike="noStrike" cap="none" dirty="0">
                <a:solidFill>
                  <a:srgbClr val="000000"/>
                </a:solidFill>
                <a:effectLst/>
                <a:latin typeface="Arial"/>
                <a:ea typeface="Arial"/>
                <a:cs typeface="Arial"/>
                <a:sym typeface="Arial"/>
              </a:rPr>
              <a:t> with decisions about when to have children.</a:t>
            </a:r>
          </a:p>
          <a:p>
            <a:r>
              <a:rPr lang="en-GB" sz="1200" b="0" i="0" u="none" strike="noStrike" cap="none" dirty="0">
                <a:solidFill>
                  <a:srgbClr val="000000"/>
                </a:solidFill>
                <a:effectLst/>
                <a:latin typeface="Arial"/>
                <a:ea typeface="Arial"/>
                <a:cs typeface="Arial"/>
                <a:sym typeface="Arial"/>
              </a:rPr>
              <a:t>The sessions are delivered by </a:t>
            </a:r>
            <a:r>
              <a:rPr lang="en-GB" sz="1200" b="1" i="0" u="none" strike="noStrike" cap="none" dirty="0">
                <a:solidFill>
                  <a:srgbClr val="000000"/>
                </a:solidFill>
                <a:effectLst/>
                <a:latin typeface="Arial"/>
                <a:ea typeface="Arial"/>
                <a:cs typeface="Arial"/>
                <a:sym typeface="Arial"/>
              </a:rPr>
              <a:t>Health Extension Workers</a:t>
            </a:r>
            <a:r>
              <a:rPr lang="en-GB" sz="1200" b="0" i="0" u="none" strike="noStrike" cap="none" dirty="0">
                <a:solidFill>
                  <a:srgbClr val="000000"/>
                </a:solidFill>
                <a:effectLst/>
                <a:latin typeface="Arial"/>
                <a:ea typeface="Arial"/>
                <a:cs typeface="Arial"/>
                <a:sym typeface="Arial"/>
              </a:rPr>
              <a:t>, either during home visits or at health posts, using engaging visuals and simple analogies that make the discussions relatable.</a:t>
            </a:r>
          </a:p>
          <a:p>
            <a:r>
              <a:rPr lang="en-GB" sz="1200" b="0" i="0" u="none" strike="noStrike" cap="none" dirty="0">
                <a:solidFill>
                  <a:srgbClr val="000000"/>
                </a:solidFill>
                <a:effectLst/>
                <a:latin typeface="Arial"/>
                <a:ea typeface="Arial"/>
                <a:cs typeface="Arial"/>
                <a:sym typeface="Arial"/>
              </a:rPr>
              <a:t>Smart Start promotes </a:t>
            </a:r>
            <a:r>
              <a:rPr lang="en-GB" sz="1200" b="1" i="0" u="none" strike="noStrike" cap="none" dirty="0">
                <a:solidFill>
                  <a:srgbClr val="000000"/>
                </a:solidFill>
                <a:effectLst/>
                <a:latin typeface="Arial"/>
                <a:ea typeface="Arial"/>
                <a:cs typeface="Arial"/>
                <a:sym typeface="Arial"/>
              </a:rPr>
              <a:t>couple-</a:t>
            </a:r>
            <a:r>
              <a:rPr lang="en-GB" sz="1200" b="1" i="0" u="none" strike="noStrike" cap="none" dirty="0" err="1">
                <a:solidFill>
                  <a:srgbClr val="000000"/>
                </a:solidFill>
                <a:effectLst/>
                <a:latin typeface="Arial"/>
                <a:ea typeface="Arial"/>
                <a:cs typeface="Arial"/>
                <a:sym typeface="Arial"/>
              </a:rPr>
              <a:t>centered</a:t>
            </a:r>
            <a:r>
              <a:rPr lang="en-GB" sz="1200" b="1" i="0" u="none" strike="noStrike" cap="none" dirty="0">
                <a:solidFill>
                  <a:srgbClr val="000000"/>
                </a:solidFill>
                <a:effectLst/>
                <a:latin typeface="Arial"/>
                <a:ea typeface="Arial"/>
                <a:cs typeface="Arial"/>
                <a:sym typeface="Arial"/>
              </a:rPr>
              <a:t> </a:t>
            </a:r>
            <a:r>
              <a:rPr lang="en-GB" sz="1200" b="1" i="0" u="none" strike="noStrike" cap="none" dirty="0" err="1">
                <a:solidFill>
                  <a:srgbClr val="000000"/>
                </a:solidFill>
                <a:effectLst/>
                <a:latin typeface="Arial"/>
                <a:ea typeface="Arial"/>
                <a:cs typeface="Arial"/>
                <a:sym typeface="Arial"/>
              </a:rPr>
              <a:t>counseling</a:t>
            </a:r>
            <a:r>
              <a:rPr lang="en-GB" sz="1200" b="0" i="0" u="none" strike="noStrike" cap="none" dirty="0">
                <a:solidFill>
                  <a:srgbClr val="000000"/>
                </a:solidFill>
                <a:effectLst/>
                <a:latin typeface="Arial"/>
                <a:ea typeface="Arial"/>
                <a:cs typeface="Arial"/>
                <a:sym typeface="Arial"/>
              </a:rPr>
              <a:t>, encouraging joint decision-making and shared understanding between partners.</a:t>
            </a:r>
          </a:p>
          <a:p>
            <a:r>
              <a:rPr lang="en-GB" sz="1200" b="0" i="0" u="none" strike="noStrike" cap="none" dirty="0">
                <a:solidFill>
                  <a:srgbClr val="000000"/>
                </a:solidFill>
                <a:effectLst/>
                <a:latin typeface="Arial"/>
                <a:ea typeface="Arial"/>
                <a:cs typeface="Arial"/>
                <a:sym typeface="Arial"/>
              </a:rPr>
              <a:t>The program is now </a:t>
            </a:r>
            <a:r>
              <a:rPr lang="en-GB" sz="1200" b="1" i="0" u="none" strike="noStrike" cap="none" dirty="0">
                <a:solidFill>
                  <a:srgbClr val="000000"/>
                </a:solidFill>
                <a:effectLst/>
                <a:latin typeface="Arial"/>
                <a:ea typeface="Arial"/>
                <a:cs typeface="Arial"/>
                <a:sym typeface="Arial"/>
              </a:rPr>
              <a:t>part of Ethiopia’s public health system</a:t>
            </a:r>
            <a:r>
              <a:rPr lang="en-GB" sz="1200" b="0" i="0" u="none" strike="noStrike" cap="none" dirty="0">
                <a:solidFill>
                  <a:srgbClr val="000000"/>
                </a:solidFill>
                <a:effectLst/>
                <a:latin typeface="Arial"/>
                <a:ea typeface="Arial"/>
                <a:cs typeface="Arial"/>
                <a:sym typeface="Arial"/>
              </a:rPr>
              <a:t>, reaching more than </a:t>
            </a:r>
            <a:r>
              <a:rPr lang="en-GB" sz="1200" b="1" i="0" u="none" strike="noStrike" cap="none" dirty="0">
                <a:solidFill>
                  <a:srgbClr val="000000"/>
                </a:solidFill>
                <a:effectLst/>
                <a:latin typeface="Arial"/>
                <a:ea typeface="Arial"/>
                <a:cs typeface="Arial"/>
                <a:sym typeface="Arial"/>
              </a:rPr>
              <a:t>9,000 health posts</a:t>
            </a:r>
            <a:r>
              <a:rPr lang="en-GB" sz="1200" b="0" i="0" u="none" strike="noStrike" cap="none" dirty="0">
                <a:solidFill>
                  <a:srgbClr val="000000"/>
                </a:solidFill>
                <a:effectLst/>
                <a:latin typeface="Arial"/>
                <a:ea typeface="Arial"/>
                <a:cs typeface="Arial"/>
                <a:sym typeface="Arial"/>
              </a:rPr>
              <a:t> nationwide.</a:t>
            </a:r>
          </a:p>
          <a:p>
            <a:r>
              <a:rPr lang="en-GB" sz="1200" b="0" i="0" u="none" strike="noStrike" cap="none" dirty="0">
                <a:solidFill>
                  <a:srgbClr val="000000"/>
                </a:solidFill>
                <a:effectLst/>
                <a:latin typeface="Arial"/>
                <a:ea typeface="Arial"/>
                <a:cs typeface="Arial"/>
                <a:sym typeface="Arial"/>
              </a:rPr>
              <a:t>In 2024, the program expanded with </a:t>
            </a:r>
            <a:r>
              <a:rPr lang="en-GB" sz="1200" b="1" i="0" u="none" strike="noStrike" cap="none" dirty="0">
                <a:solidFill>
                  <a:srgbClr val="000000"/>
                </a:solidFill>
                <a:effectLst/>
                <a:latin typeface="Arial"/>
                <a:ea typeface="Arial"/>
                <a:cs typeface="Arial"/>
                <a:sym typeface="Arial"/>
              </a:rPr>
              <a:t>Smart Pathways</a:t>
            </a:r>
            <a:r>
              <a:rPr lang="en-GB" sz="1200" b="0" i="0" u="none" strike="noStrike" cap="none" dirty="0">
                <a:solidFill>
                  <a:srgbClr val="000000"/>
                </a:solidFill>
                <a:effectLst/>
                <a:latin typeface="Arial"/>
                <a:ea typeface="Arial"/>
                <a:cs typeface="Arial"/>
                <a:sym typeface="Arial"/>
              </a:rPr>
              <a:t>, a component that supports young married women during </a:t>
            </a:r>
            <a:r>
              <a:rPr lang="en-GB" sz="1200" b="1" i="0" u="none" strike="noStrike" cap="none" dirty="0">
                <a:solidFill>
                  <a:srgbClr val="000000"/>
                </a:solidFill>
                <a:effectLst/>
                <a:latin typeface="Arial"/>
                <a:ea typeface="Arial"/>
                <a:cs typeface="Arial"/>
                <a:sym typeface="Arial"/>
              </a:rPr>
              <a:t>preconception and pregnancy</a:t>
            </a:r>
            <a:r>
              <a:rPr lang="en-GB" sz="1200" b="0" i="0" u="none" strike="noStrike" cap="none" dirty="0">
                <a:solidFill>
                  <a:srgbClr val="000000"/>
                </a:solidFill>
                <a:effectLst/>
                <a:latin typeface="Arial"/>
                <a:ea typeface="Arial"/>
                <a:cs typeface="Arial"/>
                <a:sym typeface="Arial"/>
              </a:rPr>
              <a:t>, with strong community engagement to ensure timely care.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498593FA-E9AB-EC48-9716-96CC64AC765D}" type="slidenum">
              <a:rPr lang="en-US" smtClean="0"/>
              <a:pPr/>
              <a:t>4</a:t>
            </a:fld>
            <a:endParaRPr lang="en-US" dirty="0"/>
          </a:p>
        </p:txBody>
      </p:sp>
    </p:spTree>
    <p:extLst>
      <p:ext uri="{BB962C8B-B14F-4D97-AF65-F5344CB8AC3E}">
        <p14:creationId xmlns:p14="http://schemas.microsoft.com/office/powerpoint/2010/main" val="2121839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41C91-5DC8-F115-957F-A2D56A72FD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13EE23-6F0C-3BB1-3AEC-ED92F3E7B2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ABD2AB-0F5B-DB88-42DF-8A9309C1FB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1D4241E-D0A5-A3CE-C5F6-0D34D1147F49}"/>
              </a:ext>
            </a:extLst>
          </p:cNvPr>
          <p:cNvSpPr>
            <a:spLocks noGrp="1"/>
          </p:cNvSpPr>
          <p:nvPr>
            <p:ph type="sldNum" sz="quarter" idx="5"/>
          </p:nvPr>
        </p:nvSpPr>
        <p:spPr/>
        <p:txBody>
          <a:bodyPr/>
          <a:lstStyle/>
          <a:p>
            <a:fld id="{498593FA-E9AB-EC48-9716-96CC64AC765D}" type="slidenum">
              <a:rPr lang="en-US" smtClean="0"/>
              <a:t>8</a:t>
            </a:fld>
            <a:endParaRPr lang="en-US" dirty="0"/>
          </a:p>
        </p:txBody>
      </p:sp>
    </p:spTree>
    <p:extLst>
      <p:ext uri="{BB962C8B-B14F-4D97-AF65-F5344CB8AC3E}">
        <p14:creationId xmlns:p14="http://schemas.microsoft.com/office/powerpoint/2010/main" val="2815094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8593FA-E9AB-EC48-9716-96CC64AC765D}" type="slidenum">
              <a:rPr lang="en-US" smtClean="0"/>
              <a:pPr/>
              <a:t>9</a:t>
            </a:fld>
            <a:endParaRPr lang="en-US" dirty="0"/>
          </a:p>
        </p:txBody>
      </p:sp>
    </p:spTree>
    <p:extLst>
      <p:ext uri="{BB962C8B-B14F-4D97-AF65-F5344CB8AC3E}">
        <p14:creationId xmlns:p14="http://schemas.microsoft.com/office/powerpoint/2010/main" val="3344994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97% of clients felt respected by providers.</a:t>
            </a:r>
          </a:p>
          <a:p>
            <a:r>
              <a:rPr lang="en-GB" dirty="0">
                <a:effectLst/>
              </a:rPr>
              <a:t>Positive client experiences are crucial for continued engagement.</a:t>
            </a:r>
          </a:p>
          <a:p>
            <a:endParaRPr lang="en-GB" dirty="0"/>
          </a:p>
        </p:txBody>
      </p:sp>
      <p:sp>
        <p:nvSpPr>
          <p:cNvPr id="4" name="Slide Number Placeholder 3"/>
          <p:cNvSpPr>
            <a:spLocks noGrp="1"/>
          </p:cNvSpPr>
          <p:nvPr>
            <p:ph type="sldNum" sz="quarter" idx="5"/>
          </p:nvPr>
        </p:nvSpPr>
        <p:spPr/>
        <p:txBody>
          <a:bodyPr/>
          <a:lstStyle/>
          <a:p>
            <a:fld id="{00B9B661-4861-4E2D-96BC-617B7A64E83F}" type="slidenum">
              <a:rPr lang="en-GB" smtClean="0"/>
              <a:t>10</a:t>
            </a:fld>
            <a:endParaRPr lang="en-GB"/>
          </a:p>
        </p:txBody>
      </p:sp>
    </p:spTree>
    <p:extLst>
      <p:ext uri="{BB962C8B-B14F-4D97-AF65-F5344CB8AC3E}">
        <p14:creationId xmlns:p14="http://schemas.microsoft.com/office/powerpoint/2010/main" val="590480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39E4F-BF32-BE09-E6C2-074D24E592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7BF081-716E-4728-FD9D-31FDB4B997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79AEFA-1179-83C6-F48F-3B4996C280B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CCA591A-FA44-0C84-B67C-026A6E7E2F30}"/>
              </a:ext>
            </a:extLst>
          </p:cNvPr>
          <p:cNvSpPr>
            <a:spLocks noGrp="1"/>
          </p:cNvSpPr>
          <p:nvPr>
            <p:ph type="sldNum" sz="quarter" idx="5"/>
          </p:nvPr>
        </p:nvSpPr>
        <p:spPr/>
        <p:txBody>
          <a:bodyPr/>
          <a:lstStyle/>
          <a:p>
            <a:fld id="{498593FA-E9AB-EC48-9716-96CC64AC765D}" type="slidenum">
              <a:rPr lang="en-US" smtClean="0"/>
              <a:t>12</a:t>
            </a:fld>
            <a:endParaRPr lang="en-US" dirty="0"/>
          </a:p>
        </p:txBody>
      </p:sp>
    </p:spTree>
    <p:extLst>
      <p:ext uri="{BB962C8B-B14F-4D97-AF65-F5344CB8AC3E}">
        <p14:creationId xmlns:p14="http://schemas.microsoft.com/office/powerpoint/2010/main" val="3829674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0001D-84D9-DF98-313D-EE5F688FD7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97EBD0-D422-20A1-86EF-C262A8490C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0DAD9B-DB7A-CDDC-34B3-5690824A810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9A66920-CC48-13BB-19E4-9C8C59AED5E4}"/>
              </a:ext>
            </a:extLst>
          </p:cNvPr>
          <p:cNvSpPr>
            <a:spLocks noGrp="1"/>
          </p:cNvSpPr>
          <p:nvPr>
            <p:ph type="sldNum" sz="quarter" idx="5"/>
          </p:nvPr>
        </p:nvSpPr>
        <p:spPr/>
        <p:txBody>
          <a:bodyPr/>
          <a:lstStyle/>
          <a:p>
            <a:fld id="{498593FA-E9AB-EC48-9716-96CC64AC765D}" type="slidenum">
              <a:rPr lang="en-US" smtClean="0"/>
              <a:t>13</a:t>
            </a:fld>
            <a:endParaRPr lang="en-US" dirty="0"/>
          </a:p>
        </p:txBody>
      </p:sp>
    </p:spTree>
    <p:extLst>
      <p:ext uri="{BB962C8B-B14F-4D97-AF65-F5344CB8AC3E}">
        <p14:creationId xmlns:p14="http://schemas.microsoft.com/office/powerpoint/2010/main" val="3436678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8593FA-E9AB-EC48-9716-96CC64AC765D}" type="slidenum">
              <a:rPr lang="en-US" smtClean="0"/>
              <a:pPr/>
              <a:t>15</a:t>
            </a:fld>
            <a:endParaRPr lang="en-US" dirty="0"/>
          </a:p>
        </p:txBody>
      </p:sp>
    </p:spTree>
    <p:extLst>
      <p:ext uri="{BB962C8B-B14F-4D97-AF65-F5344CB8AC3E}">
        <p14:creationId xmlns:p14="http://schemas.microsoft.com/office/powerpoint/2010/main" val="3011725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ader &amp; Bo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F819C-9297-8F4D-A917-6DFD26C9F5A3}"/>
              </a:ext>
            </a:extLst>
          </p:cNvPr>
          <p:cNvSpPr>
            <a:spLocks noGrp="1"/>
          </p:cNvSpPr>
          <p:nvPr>
            <p:ph type="title" hasCustomPrompt="1"/>
          </p:nvPr>
        </p:nvSpPr>
        <p:spPr>
          <a:xfrm>
            <a:off x="1665581" y="1503849"/>
            <a:ext cx="10526419" cy="1872208"/>
          </a:xfrm>
          <a:prstGeom prst="rect">
            <a:avLst/>
          </a:prstGeom>
        </p:spPr>
        <p:txBody>
          <a:bodyPr/>
          <a:lstStyle>
            <a:lvl1pPr>
              <a:lnSpc>
                <a:spcPct val="70000"/>
              </a:lnSpc>
              <a:defRPr spc="0" normalizeH="0" baseline="0"/>
            </a:lvl1pPr>
          </a:lstStyle>
          <a:p>
            <a:r>
              <a:rPr lang="en-US" dirty="0"/>
              <a:t>CLICK TO EDIT MASTER TITLE STYLE</a:t>
            </a:r>
          </a:p>
        </p:txBody>
      </p:sp>
      <p:sp>
        <p:nvSpPr>
          <p:cNvPr id="4" name="Text Placeholder 3">
            <a:extLst>
              <a:ext uri="{FF2B5EF4-FFF2-40B4-BE49-F238E27FC236}">
                <a16:creationId xmlns:a16="http://schemas.microsoft.com/office/drawing/2014/main" id="{8232254F-FE64-3C48-AEE6-4DA4FD2EFF2F}"/>
              </a:ext>
            </a:extLst>
          </p:cNvPr>
          <p:cNvSpPr>
            <a:spLocks noGrp="1"/>
          </p:cNvSpPr>
          <p:nvPr>
            <p:ph type="body" sz="quarter" idx="12"/>
          </p:nvPr>
        </p:nvSpPr>
        <p:spPr>
          <a:xfrm>
            <a:off x="1665581" y="3436587"/>
            <a:ext cx="15134931" cy="432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66413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823145"/>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nk 3">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063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c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3298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lank 5">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822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94AE7-58B1-458B-8604-596615EFBCE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864C301-397E-B31A-4335-AC33C4C100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2E4EAB-D6E9-A5F7-2A43-D2BA135E0206}"/>
              </a:ext>
            </a:extLst>
          </p:cNvPr>
          <p:cNvSpPr>
            <a:spLocks noGrp="1"/>
          </p:cNvSpPr>
          <p:nvPr>
            <p:ph type="dt" sz="half" idx="10"/>
          </p:nvPr>
        </p:nvSpPr>
        <p:spPr/>
        <p:txBody>
          <a:bodyPr/>
          <a:lstStyle/>
          <a:p>
            <a:fld id="{3F63098E-F267-4E63-ABC1-45E0554BFEBC}" type="datetimeFigureOut">
              <a:rPr lang="en-GB" smtClean="0"/>
              <a:t>15/04/2026</a:t>
            </a:fld>
            <a:endParaRPr lang="en-GB"/>
          </a:p>
        </p:txBody>
      </p:sp>
      <p:sp>
        <p:nvSpPr>
          <p:cNvPr id="5" name="Footer Placeholder 4">
            <a:extLst>
              <a:ext uri="{FF2B5EF4-FFF2-40B4-BE49-F238E27FC236}">
                <a16:creationId xmlns:a16="http://schemas.microsoft.com/office/drawing/2014/main" id="{F6C96724-567E-454C-4F4D-C133749620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8C4A2D-029D-25D2-D0BB-EB887260C1B4}"/>
              </a:ext>
            </a:extLst>
          </p:cNvPr>
          <p:cNvSpPr>
            <a:spLocks noGrp="1"/>
          </p:cNvSpPr>
          <p:nvPr>
            <p:ph type="sldNum" sz="quarter" idx="12"/>
          </p:nvPr>
        </p:nvSpPr>
        <p:spPr/>
        <p:txBody>
          <a:bodyPr/>
          <a:lstStyle/>
          <a:p>
            <a:fld id="{1D4EF02D-6DE0-46CD-BD54-01D8D02D38D3}" type="slidenum">
              <a:rPr lang="en-GB" smtClean="0"/>
              <a:t>‹#›</a:t>
            </a:fld>
            <a:endParaRPr lang="en-GB"/>
          </a:p>
        </p:txBody>
      </p:sp>
    </p:spTree>
    <p:extLst>
      <p:ext uri="{BB962C8B-B14F-4D97-AF65-F5344CB8AC3E}">
        <p14:creationId xmlns:p14="http://schemas.microsoft.com/office/powerpoint/2010/main" val="887727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Pictur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17CCF-3D83-984A-93E3-1DEAEE324160}"/>
              </a:ext>
            </a:extLst>
          </p:cNvPr>
          <p:cNvSpPr>
            <a:spLocks noGrp="1"/>
          </p:cNvSpPr>
          <p:nvPr>
            <p:ph type="title" hasCustomPrompt="1"/>
          </p:nvPr>
        </p:nvSpPr>
        <p:spPr>
          <a:xfrm>
            <a:off x="10679832" y="2296924"/>
            <a:ext cx="12385376" cy="1584176"/>
          </a:xfrm>
          <a:prstGeom prst="rect">
            <a:avLst/>
          </a:prstGeom>
        </p:spPr>
        <p:txBody>
          <a:bodyPr/>
          <a:lstStyle/>
          <a:p>
            <a:r>
              <a:rPr lang="en-US" dirty="0"/>
              <a:t>CLICK TO EDIT MASTER TITLE</a:t>
            </a:r>
          </a:p>
        </p:txBody>
      </p:sp>
      <p:sp>
        <p:nvSpPr>
          <p:cNvPr id="9" name="Picture Placeholder 8">
            <a:extLst>
              <a:ext uri="{FF2B5EF4-FFF2-40B4-BE49-F238E27FC236}">
                <a16:creationId xmlns:a16="http://schemas.microsoft.com/office/drawing/2014/main" id="{1FE79233-B16A-BE48-90D9-55B486C0FF0B}"/>
              </a:ext>
            </a:extLst>
          </p:cNvPr>
          <p:cNvSpPr>
            <a:spLocks noGrp="1"/>
          </p:cNvSpPr>
          <p:nvPr>
            <p:ph type="pic" sz="quarter" idx="12"/>
          </p:nvPr>
        </p:nvSpPr>
        <p:spPr>
          <a:xfrm>
            <a:off x="0" y="2296924"/>
            <a:ext cx="9144000" cy="9145588"/>
          </a:xfrm>
        </p:spPr>
        <p:txBody>
          <a:bodyPr/>
          <a:lstStyle/>
          <a:p>
            <a:r>
              <a:rPr lang="en-US"/>
              <a:t>Click icon to add picture</a:t>
            </a:r>
          </a:p>
        </p:txBody>
      </p:sp>
      <p:sp>
        <p:nvSpPr>
          <p:cNvPr id="11" name="Text Placeholder 10">
            <a:extLst>
              <a:ext uri="{FF2B5EF4-FFF2-40B4-BE49-F238E27FC236}">
                <a16:creationId xmlns:a16="http://schemas.microsoft.com/office/drawing/2014/main" id="{4E1992CF-7214-CB48-86F3-27EB768074D7}"/>
              </a:ext>
            </a:extLst>
          </p:cNvPr>
          <p:cNvSpPr>
            <a:spLocks noGrp="1"/>
          </p:cNvSpPr>
          <p:nvPr>
            <p:ph type="body" sz="quarter" idx="13"/>
          </p:nvPr>
        </p:nvSpPr>
        <p:spPr>
          <a:xfrm>
            <a:off x="10679113" y="3881438"/>
            <a:ext cx="12385675" cy="6405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92751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33997" y="1615479"/>
            <a:ext cx="10058400" cy="3200400"/>
          </a:xfrm>
          <a:prstGeom prst="rect">
            <a:avLst/>
          </a:prstGeom>
        </p:spPr>
        <p:txBody>
          <a:bodyPr anchor="b">
            <a:normAutofit/>
          </a:bodyPr>
          <a:lstStyle>
            <a:lvl1pPr>
              <a:defRPr sz="7200" b="1" i="0">
                <a:latin typeface="Poppins" pitchFamily="2" charset="77"/>
                <a:cs typeface="Poppins" pitchFamily="2" charset="77"/>
              </a:defRPr>
            </a:lvl1pPr>
          </a:lstStyle>
          <a:p>
            <a:r>
              <a:rPr lang="en-US" dirty="0"/>
              <a:t>CLICK TO EDIT MASTER TITLE STYLE</a:t>
            </a:r>
          </a:p>
        </p:txBody>
      </p:sp>
      <p:sp>
        <p:nvSpPr>
          <p:cNvPr id="3" name="Picture Placeholder 2"/>
          <p:cNvSpPr>
            <a:spLocks noGrp="1"/>
          </p:cNvSpPr>
          <p:nvPr>
            <p:ph type="pic" idx="1"/>
          </p:nvPr>
        </p:nvSpPr>
        <p:spPr>
          <a:xfrm>
            <a:off x="14325600" y="0"/>
            <a:ext cx="10058400" cy="10058400"/>
          </a:xfrm>
        </p:spPr>
        <p:txBody>
          <a:bodyPr anchor="t">
            <a:normAutofit/>
          </a:bodyPr>
          <a:lstStyle>
            <a:lvl1pPr marL="0" indent="0">
              <a:buNone/>
              <a:defRPr sz="3200" b="0" i="0">
                <a:latin typeface="Roboto Light" panose="02000000000000000000" pitchFamily="2" charset="0"/>
                <a:ea typeface="Roboto Light" panose="02000000000000000000" pitchFamily="2" charset="0"/>
                <a:cs typeface="Roboto Light" panose="02000000000000000000" pitchFamily="2" charset="0"/>
              </a:defRPr>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endParaRPr lang="en-US" dirty="0"/>
          </a:p>
        </p:txBody>
      </p:sp>
      <p:sp>
        <p:nvSpPr>
          <p:cNvPr id="11" name="Text Placeholder 2">
            <a:extLst>
              <a:ext uri="{FF2B5EF4-FFF2-40B4-BE49-F238E27FC236}">
                <a16:creationId xmlns:a16="http://schemas.microsoft.com/office/drawing/2014/main" id="{8EA31E52-8983-D940-A62D-E17AEFFD9A04}"/>
              </a:ext>
            </a:extLst>
          </p:cNvPr>
          <p:cNvSpPr>
            <a:spLocks noGrp="1"/>
          </p:cNvSpPr>
          <p:nvPr>
            <p:ph type="body" idx="10"/>
          </p:nvPr>
        </p:nvSpPr>
        <p:spPr>
          <a:xfrm>
            <a:off x="1733997" y="5057800"/>
            <a:ext cx="11504722" cy="498598"/>
          </a:xfrm>
        </p:spPr>
        <p:txBody>
          <a:bodyPr wrap="square">
            <a:spAutoFit/>
          </a:bodyPr>
          <a:lstStyle>
            <a:lvl1pPr marL="0" indent="0">
              <a:buNone/>
              <a:defRPr sz="3600" b="0" i="0" cap="none" baseline="0">
                <a:solidFill>
                  <a:schemeClr val="tx2"/>
                </a:solidFill>
                <a:latin typeface="+mn-lt"/>
                <a:ea typeface="Roboto Light" panose="02000000000000000000" pitchFamily="2" charset="0"/>
                <a:cs typeface="Roboto Light" panose="02000000000000000000" pitchFamily="2" charset="0"/>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67672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Header &amp; Body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63700" y="1961456"/>
            <a:ext cx="10528300" cy="1726627"/>
          </a:xfrm>
          <a:prstGeom prst="rect">
            <a:avLst/>
          </a:prstGeom>
        </p:spPr>
        <p:txBody>
          <a:bodyPr anchor="t" anchorCtr="0">
            <a:spAutoFit/>
          </a:bodyPr>
          <a:lstStyle>
            <a:lvl1pPr fontAlgn="auto">
              <a:defRPr sz="7200" b="1" i="0">
                <a:latin typeface="Poppins" pitchFamily="2" charset="77"/>
                <a:cs typeface="Poppins" pitchFamily="2" charset="77"/>
              </a:defRPr>
            </a:lvl1pPr>
          </a:lstStyle>
          <a:p>
            <a:r>
              <a:rPr lang="en-US" dirty="0"/>
              <a:t>CLICK TO EDIT MASTER TITLE STYLE</a:t>
            </a:r>
          </a:p>
        </p:txBody>
      </p:sp>
      <p:sp>
        <p:nvSpPr>
          <p:cNvPr id="3" name="Text Placeholder 2"/>
          <p:cNvSpPr>
            <a:spLocks noGrp="1"/>
          </p:cNvSpPr>
          <p:nvPr>
            <p:ph type="body" idx="1"/>
          </p:nvPr>
        </p:nvSpPr>
        <p:spPr>
          <a:xfrm>
            <a:off x="1663700" y="3857626"/>
            <a:ext cx="20422600" cy="498598"/>
          </a:xfrm>
        </p:spPr>
        <p:txBody>
          <a:bodyPr wrap="square">
            <a:spAutoFit/>
          </a:bodyPr>
          <a:lstStyle>
            <a:lvl1pPr marL="0" indent="0">
              <a:buNone/>
              <a:defRPr sz="3600" b="0" i="0" cap="none" baseline="0">
                <a:solidFill>
                  <a:schemeClr val="tx2"/>
                </a:solidFill>
                <a:latin typeface="+mn-lt"/>
                <a:ea typeface="Roboto Light" panose="02000000000000000000" pitchFamily="2" charset="0"/>
                <a:cs typeface="Roboto Light" panose="02000000000000000000" pitchFamily="2" charset="0"/>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33696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all out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04277" y="2346466"/>
            <a:ext cx="11952956" cy="854080"/>
          </a:xfrm>
          <a:prstGeom prst="rect">
            <a:avLst/>
          </a:prstGeom>
        </p:spPr>
        <p:txBody>
          <a:bodyPr wrap="square" anchor="t" anchorCtr="0">
            <a:spAutoFit/>
          </a:bodyPr>
          <a:lstStyle>
            <a:lvl1pPr>
              <a:defRPr sz="6000" b="0" i="0">
                <a:latin typeface="Poppins Light" pitchFamily="2" charset="77"/>
                <a:cs typeface="Poppins Light" pitchFamily="2" charset="77"/>
              </a:defRPr>
            </a:lvl1pPr>
          </a:lstStyle>
          <a:p>
            <a:r>
              <a:rPr lang="en-US" dirty="0"/>
              <a:t>CLICK TO EDIT MASTER TITLE STYLE</a:t>
            </a:r>
          </a:p>
        </p:txBody>
      </p:sp>
      <p:sp>
        <p:nvSpPr>
          <p:cNvPr id="15" name="Text Placeholder 14">
            <a:extLst>
              <a:ext uri="{FF2B5EF4-FFF2-40B4-BE49-F238E27FC236}">
                <a16:creationId xmlns:a16="http://schemas.microsoft.com/office/drawing/2014/main" id="{0F720303-8CDC-694C-829A-A4F0CE8F7272}"/>
              </a:ext>
            </a:extLst>
          </p:cNvPr>
          <p:cNvSpPr>
            <a:spLocks noGrp="1"/>
          </p:cNvSpPr>
          <p:nvPr>
            <p:ph type="body" sz="quarter" idx="11" hasCustomPrompt="1"/>
          </p:nvPr>
        </p:nvSpPr>
        <p:spPr>
          <a:xfrm>
            <a:off x="8735988" y="4572000"/>
            <a:ext cx="6029336" cy="1871662"/>
          </a:xfrm>
        </p:spPr>
        <p:txBody>
          <a:bodyPr/>
          <a:lstStyle>
            <a:lvl1pPr>
              <a:defRPr b="1" i="0">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TO EDIT MASTER TEXT</a:t>
            </a:r>
          </a:p>
        </p:txBody>
      </p:sp>
      <p:sp>
        <p:nvSpPr>
          <p:cNvPr id="16" name="Text Placeholder 14">
            <a:extLst>
              <a:ext uri="{FF2B5EF4-FFF2-40B4-BE49-F238E27FC236}">
                <a16:creationId xmlns:a16="http://schemas.microsoft.com/office/drawing/2014/main" id="{B3D20064-F3EA-4B4B-83A7-35F779646F89}"/>
              </a:ext>
            </a:extLst>
          </p:cNvPr>
          <p:cNvSpPr>
            <a:spLocks noGrp="1"/>
          </p:cNvSpPr>
          <p:nvPr>
            <p:ph type="body" sz="quarter" idx="12"/>
          </p:nvPr>
        </p:nvSpPr>
        <p:spPr>
          <a:xfrm>
            <a:off x="15216336" y="4572000"/>
            <a:ext cx="5472608" cy="1871662"/>
          </a:xfrm>
        </p:spPr>
        <p:txBody>
          <a:bodyPr>
            <a:normAutofit/>
          </a:bodyPr>
          <a:lstStyle>
            <a:lvl1pPr>
              <a:defRPr sz="2800" b="0" i="0">
                <a:latin typeface="+mn-lt"/>
                <a:ea typeface="Roboto" panose="02000000000000000000" pitchFamily="2" charset="0"/>
                <a:cs typeface="Roboto" panose="02000000000000000000" pitchFamily="2" charset="0"/>
              </a:defRPr>
            </a:lvl1pPr>
          </a:lstStyle>
          <a:p>
            <a:pPr lvl="0"/>
            <a:r>
              <a:rPr lang="en-US"/>
              <a:t>Click to edit Master text styles</a:t>
            </a:r>
          </a:p>
        </p:txBody>
      </p:sp>
      <p:sp>
        <p:nvSpPr>
          <p:cNvPr id="17" name="Text Placeholder 14">
            <a:extLst>
              <a:ext uri="{FF2B5EF4-FFF2-40B4-BE49-F238E27FC236}">
                <a16:creationId xmlns:a16="http://schemas.microsoft.com/office/drawing/2014/main" id="{DB002068-DCA3-D74A-BEC9-594599955431}"/>
              </a:ext>
            </a:extLst>
          </p:cNvPr>
          <p:cNvSpPr>
            <a:spLocks noGrp="1"/>
          </p:cNvSpPr>
          <p:nvPr>
            <p:ph type="body" sz="quarter" idx="13" hasCustomPrompt="1"/>
          </p:nvPr>
        </p:nvSpPr>
        <p:spPr>
          <a:xfrm>
            <a:off x="8735988" y="6790264"/>
            <a:ext cx="6029336" cy="1871662"/>
          </a:xfrm>
        </p:spPr>
        <p:txBody>
          <a:bodyPr/>
          <a:lstStyle>
            <a:lvl1pPr>
              <a:defRPr b="1" i="0">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TO EDIT MASTER TEXT</a:t>
            </a:r>
          </a:p>
        </p:txBody>
      </p:sp>
      <p:sp>
        <p:nvSpPr>
          <p:cNvPr id="18" name="Text Placeholder 14">
            <a:extLst>
              <a:ext uri="{FF2B5EF4-FFF2-40B4-BE49-F238E27FC236}">
                <a16:creationId xmlns:a16="http://schemas.microsoft.com/office/drawing/2014/main" id="{4E207795-56DA-D943-9FA4-87FAD5EDF0F7}"/>
              </a:ext>
            </a:extLst>
          </p:cNvPr>
          <p:cNvSpPr>
            <a:spLocks noGrp="1"/>
          </p:cNvSpPr>
          <p:nvPr>
            <p:ph type="body" sz="quarter" idx="14"/>
          </p:nvPr>
        </p:nvSpPr>
        <p:spPr>
          <a:xfrm>
            <a:off x="15209987" y="6718942"/>
            <a:ext cx="5472608" cy="1871662"/>
          </a:xfrm>
        </p:spPr>
        <p:txBody>
          <a:bodyPr>
            <a:normAutofit/>
          </a:bodyPr>
          <a:lstStyle>
            <a:lvl1pPr>
              <a:defRPr sz="2800" b="0" i="0">
                <a:latin typeface="+mn-lt"/>
                <a:ea typeface="Roboto" panose="02000000000000000000" pitchFamily="2" charset="0"/>
                <a:cs typeface="Roboto" panose="02000000000000000000" pitchFamily="2" charset="0"/>
              </a:defRPr>
            </a:lvl1pPr>
          </a:lstStyle>
          <a:p>
            <a:pPr lvl="0"/>
            <a:r>
              <a:rPr lang="en-US"/>
              <a:t>Click to edit Master text styles</a:t>
            </a:r>
          </a:p>
        </p:txBody>
      </p:sp>
      <p:sp>
        <p:nvSpPr>
          <p:cNvPr id="19" name="Text Placeholder 14">
            <a:extLst>
              <a:ext uri="{FF2B5EF4-FFF2-40B4-BE49-F238E27FC236}">
                <a16:creationId xmlns:a16="http://schemas.microsoft.com/office/drawing/2014/main" id="{B2DCB54C-39DC-7E42-8F62-493B82FF3DA5}"/>
              </a:ext>
            </a:extLst>
          </p:cNvPr>
          <p:cNvSpPr>
            <a:spLocks noGrp="1"/>
          </p:cNvSpPr>
          <p:nvPr>
            <p:ph type="body" sz="quarter" idx="15" hasCustomPrompt="1"/>
          </p:nvPr>
        </p:nvSpPr>
        <p:spPr>
          <a:xfrm>
            <a:off x="8735988" y="9008528"/>
            <a:ext cx="6029336" cy="1871662"/>
          </a:xfrm>
        </p:spPr>
        <p:txBody>
          <a:bodyPr/>
          <a:lstStyle>
            <a:lvl1pPr>
              <a:defRPr b="1" i="0">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TO EDIT MASTER TEXT</a:t>
            </a:r>
          </a:p>
        </p:txBody>
      </p:sp>
      <p:sp>
        <p:nvSpPr>
          <p:cNvPr id="20" name="Text Placeholder 14">
            <a:extLst>
              <a:ext uri="{FF2B5EF4-FFF2-40B4-BE49-F238E27FC236}">
                <a16:creationId xmlns:a16="http://schemas.microsoft.com/office/drawing/2014/main" id="{E3082B7F-E48A-E649-B20F-1CD07934F7FE}"/>
              </a:ext>
            </a:extLst>
          </p:cNvPr>
          <p:cNvSpPr>
            <a:spLocks noGrp="1"/>
          </p:cNvSpPr>
          <p:nvPr>
            <p:ph type="body" sz="quarter" idx="16"/>
          </p:nvPr>
        </p:nvSpPr>
        <p:spPr>
          <a:xfrm>
            <a:off x="15209987" y="9017994"/>
            <a:ext cx="5472608" cy="1871662"/>
          </a:xfrm>
        </p:spPr>
        <p:txBody>
          <a:bodyPr>
            <a:normAutofit/>
          </a:bodyPr>
          <a:lstStyle>
            <a:lvl1pPr>
              <a:defRPr sz="2800" b="0" i="0">
                <a:latin typeface="+mn-lt"/>
                <a:ea typeface="Roboto" panose="02000000000000000000" pitchFamily="2" charset="0"/>
                <a:cs typeface="Roboto" panose="02000000000000000000" pitchFamily="2" charset="0"/>
              </a:defRPr>
            </a:lvl1pPr>
          </a:lstStyle>
          <a:p>
            <a:pPr lvl="0"/>
            <a:r>
              <a:rPr lang="en-US"/>
              <a:t>Click to edit Master text styles</a:t>
            </a:r>
          </a:p>
        </p:txBody>
      </p:sp>
      <p:sp>
        <p:nvSpPr>
          <p:cNvPr id="22" name="Picture Placeholder 21">
            <a:extLst>
              <a:ext uri="{FF2B5EF4-FFF2-40B4-BE49-F238E27FC236}">
                <a16:creationId xmlns:a16="http://schemas.microsoft.com/office/drawing/2014/main" id="{52BD3C10-330A-CA4B-8231-A90116F80155}"/>
              </a:ext>
            </a:extLst>
          </p:cNvPr>
          <p:cNvSpPr>
            <a:spLocks noGrp="1" noChangeAspect="1"/>
          </p:cNvSpPr>
          <p:nvPr>
            <p:ph type="pic" sz="quarter" idx="17"/>
          </p:nvPr>
        </p:nvSpPr>
        <p:spPr>
          <a:xfrm>
            <a:off x="0" y="2307277"/>
            <a:ext cx="7772400" cy="7772400"/>
          </a:xfrm>
        </p:spPr>
        <p:txBody>
          <a:bodyPr/>
          <a:lstStyle/>
          <a:p>
            <a:r>
              <a:rPr lang="en-US"/>
              <a:t>Click icon to add picture</a:t>
            </a:r>
          </a:p>
        </p:txBody>
      </p:sp>
      <p:sp>
        <p:nvSpPr>
          <p:cNvPr id="14" name="Text Placeholder 2">
            <a:extLst>
              <a:ext uri="{FF2B5EF4-FFF2-40B4-BE49-F238E27FC236}">
                <a16:creationId xmlns:a16="http://schemas.microsoft.com/office/drawing/2014/main" id="{DD7BB58B-DDB3-6744-BDB2-695BD3B33971}"/>
              </a:ext>
            </a:extLst>
          </p:cNvPr>
          <p:cNvSpPr>
            <a:spLocks noGrp="1"/>
          </p:cNvSpPr>
          <p:nvPr>
            <p:ph type="body" idx="1"/>
          </p:nvPr>
        </p:nvSpPr>
        <p:spPr>
          <a:xfrm>
            <a:off x="8700394" y="3442884"/>
            <a:ext cx="11952955" cy="498598"/>
          </a:xfrm>
        </p:spPr>
        <p:txBody>
          <a:bodyPr wrap="square">
            <a:spAutoFit/>
          </a:bodyPr>
          <a:lstStyle>
            <a:lvl1pPr marL="0" indent="0">
              <a:buNone/>
              <a:defRPr sz="3600" b="0" i="0" cap="none" baseline="0">
                <a:solidFill>
                  <a:schemeClr val="tx2"/>
                </a:solidFill>
                <a:latin typeface="+mn-lt"/>
                <a:ea typeface="Roboto Light" panose="02000000000000000000" pitchFamily="2" charset="0"/>
                <a:cs typeface="Roboto Light" panose="02000000000000000000" pitchFamily="2" charset="0"/>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99765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57024" y="1385392"/>
            <a:ext cx="15124112" cy="1257746"/>
          </a:xfrm>
          <a:prstGeom prst="rect">
            <a:avLst/>
          </a:prstGeom>
        </p:spPr>
        <p:txBody>
          <a:bodyPr wrap="square" bIns="0" anchor="b" anchorCtr="0"/>
          <a:lstStyle>
            <a:lvl1pPr>
              <a:defRPr b="1" i="0">
                <a:latin typeface="Poppins" pitchFamily="2" charset="77"/>
                <a:cs typeface="Poppins" pitchFamily="2" charset="77"/>
              </a:defRPr>
            </a:lvl1pPr>
          </a:lstStyle>
          <a:p>
            <a:r>
              <a:rPr lang="en-US" dirty="0"/>
              <a:t>CLICK TO EDIT MASTER TITLE STYLE</a:t>
            </a:r>
          </a:p>
        </p:txBody>
      </p:sp>
      <p:sp>
        <p:nvSpPr>
          <p:cNvPr id="6" name="Chart Placeholder 5">
            <a:extLst>
              <a:ext uri="{FF2B5EF4-FFF2-40B4-BE49-F238E27FC236}">
                <a16:creationId xmlns:a16="http://schemas.microsoft.com/office/drawing/2014/main" id="{96C56163-FA22-4549-A7FF-3EAE8E435E3C}"/>
              </a:ext>
            </a:extLst>
          </p:cNvPr>
          <p:cNvSpPr>
            <a:spLocks noGrp="1"/>
          </p:cNvSpPr>
          <p:nvPr>
            <p:ph type="chart" sz="quarter" idx="10"/>
          </p:nvPr>
        </p:nvSpPr>
        <p:spPr>
          <a:xfrm>
            <a:off x="1657024" y="3341291"/>
            <a:ext cx="17519752" cy="7098109"/>
          </a:xfrm>
        </p:spPr>
        <p:txBody>
          <a:bodyPr/>
          <a:lstStyle/>
          <a:p>
            <a:r>
              <a:rPr lang="en-US"/>
              <a:t>Click icon to add chart</a:t>
            </a:r>
            <a:endParaRPr lang="en-US" dirty="0"/>
          </a:p>
        </p:txBody>
      </p:sp>
    </p:spTree>
    <p:extLst>
      <p:ext uri="{BB962C8B-B14F-4D97-AF65-F5344CB8AC3E}">
        <p14:creationId xmlns:p14="http://schemas.microsoft.com/office/powerpoint/2010/main" val="80780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7E3A9736-47F5-B046-93E7-10647D3B40C5}"/>
              </a:ext>
            </a:extLst>
          </p:cNvPr>
          <p:cNvSpPr>
            <a:spLocks noGrp="1"/>
          </p:cNvSpPr>
          <p:nvPr>
            <p:ph type="tbl" sz="quarter" idx="10"/>
          </p:nvPr>
        </p:nvSpPr>
        <p:spPr>
          <a:xfrm>
            <a:off x="2974976" y="3545633"/>
            <a:ext cx="19010113" cy="7046168"/>
          </a:xfrm>
        </p:spPr>
        <p:txBody>
          <a:bodyPr/>
          <a:lstStyle/>
          <a:p>
            <a:r>
              <a:rPr lang="en-US"/>
              <a:t>Click icon to add table</a:t>
            </a:r>
            <a:endParaRPr lang="en-US" dirty="0"/>
          </a:p>
        </p:txBody>
      </p:sp>
      <p:sp>
        <p:nvSpPr>
          <p:cNvPr id="4" name="Title 1">
            <a:extLst>
              <a:ext uri="{FF2B5EF4-FFF2-40B4-BE49-F238E27FC236}">
                <a16:creationId xmlns:a16="http://schemas.microsoft.com/office/drawing/2014/main" id="{F39F79E3-3087-034F-A38F-2410E1FDB502}"/>
              </a:ext>
            </a:extLst>
          </p:cNvPr>
          <p:cNvSpPr>
            <a:spLocks noGrp="1"/>
          </p:cNvSpPr>
          <p:nvPr>
            <p:ph type="title" hasCustomPrompt="1"/>
          </p:nvPr>
        </p:nvSpPr>
        <p:spPr>
          <a:xfrm>
            <a:off x="2974976" y="1385392"/>
            <a:ext cx="11089233" cy="1918319"/>
          </a:xfrm>
          <a:prstGeom prst="rect">
            <a:avLst/>
          </a:prstGeom>
        </p:spPr>
        <p:txBody>
          <a:bodyPr anchor="b">
            <a:normAutofit/>
          </a:bodyPr>
          <a:lstStyle>
            <a:lvl1pPr>
              <a:defRPr sz="7200" b="1" i="0">
                <a:latin typeface="Poppins" pitchFamily="2" charset="77"/>
                <a:cs typeface="Poppins" pitchFamily="2" charset="77"/>
              </a:defRPr>
            </a:lvl1pPr>
          </a:lstStyle>
          <a:p>
            <a:r>
              <a:rPr lang="en-US" dirty="0"/>
              <a:t>CLICK TO EDIT MASTER TITLE STYLE</a:t>
            </a:r>
          </a:p>
        </p:txBody>
      </p:sp>
    </p:spTree>
    <p:extLst>
      <p:ext uri="{BB962C8B-B14F-4D97-AF65-F5344CB8AC3E}">
        <p14:creationId xmlns:p14="http://schemas.microsoft.com/office/powerpoint/2010/main" val="3335155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Members">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B426AAF-7C33-48E9-9A63-65F00A24A2B5}"/>
              </a:ext>
            </a:extLst>
          </p:cNvPr>
          <p:cNvSpPr>
            <a:spLocks noGrp="1"/>
          </p:cNvSpPr>
          <p:nvPr>
            <p:ph type="pic" sz="quarter" idx="10" hasCustomPrompt="1"/>
          </p:nvPr>
        </p:nvSpPr>
        <p:spPr>
          <a:xfrm>
            <a:off x="1890893" y="5055881"/>
            <a:ext cx="3127104" cy="3127104"/>
          </a:xfrm>
          <a:custGeom>
            <a:avLst/>
            <a:gdLst>
              <a:gd name="connsiteX0" fmla="*/ 1563552 w 3127104"/>
              <a:gd name="connsiteY0" fmla="*/ 0 h 3127104"/>
              <a:gd name="connsiteX1" fmla="*/ 3127104 w 3127104"/>
              <a:gd name="connsiteY1" fmla="*/ 1563552 h 3127104"/>
              <a:gd name="connsiteX2" fmla="*/ 1563552 w 3127104"/>
              <a:gd name="connsiteY2" fmla="*/ 3127104 h 3127104"/>
              <a:gd name="connsiteX3" fmla="*/ 0 w 3127104"/>
              <a:gd name="connsiteY3" fmla="*/ 1563552 h 3127104"/>
              <a:gd name="connsiteX4" fmla="*/ 1563552 w 3127104"/>
              <a:gd name="connsiteY4" fmla="*/ 0 h 312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7104" h="3127104">
                <a:moveTo>
                  <a:pt x="1563552" y="0"/>
                </a:moveTo>
                <a:cubicBezTo>
                  <a:pt x="2427078" y="0"/>
                  <a:pt x="3127104" y="700026"/>
                  <a:pt x="3127104" y="1563552"/>
                </a:cubicBezTo>
                <a:cubicBezTo>
                  <a:pt x="3127104" y="2427078"/>
                  <a:pt x="2427078" y="3127104"/>
                  <a:pt x="1563552" y="3127104"/>
                </a:cubicBezTo>
                <a:cubicBezTo>
                  <a:pt x="700026" y="3127104"/>
                  <a:pt x="0" y="2427078"/>
                  <a:pt x="0" y="1563552"/>
                </a:cubicBezTo>
                <a:cubicBezTo>
                  <a:pt x="0" y="700026"/>
                  <a:pt x="700026" y="0"/>
                  <a:pt x="1563552" y="0"/>
                </a:cubicBezTo>
                <a:close/>
              </a:path>
            </a:pathLst>
          </a:custGeom>
          <a:solidFill>
            <a:schemeClr val="bg1">
              <a:lumMod val="95000"/>
            </a:schemeClr>
          </a:solidFill>
          <a:ln w="76200">
            <a:noFill/>
          </a:ln>
        </p:spPr>
        <p:style>
          <a:lnRef idx="2">
            <a:schemeClr val="accent2"/>
          </a:lnRef>
          <a:fillRef idx="1">
            <a:schemeClr val="lt1"/>
          </a:fillRef>
          <a:effectRef idx="0">
            <a:schemeClr val="accent2"/>
          </a:effectRef>
          <a:fontRef idx="minor">
            <a:schemeClr val="dk1"/>
          </a:fontRef>
        </p:style>
        <p:txBody>
          <a:bodyPr wrap="square">
            <a:noAutofit/>
          </a:bodyPr>
          <a:lstStyle>
            <a:lvl1pPr>
              <a:defRPr sz="3200" b="0" i="0">
                <a:latin typeface="Roboto Light" panose="02000000000000000000" pitchFamily="2" charset="0"/>
                <a:ea typeface="Roboto Light" panose="02000000000000000000" pitchFamily="2" charset="0"/>
                <a:cs typeface="Roboto Light" panose="02000000000000000000" pitchFamily="2" charset="0"/>
              </a:defRPr>
            </a:lvl1pPr>
          </a:lstStyle>
          <a:p>
            <a:r>
              <a:rPr lang="en-US" dirty="0"/>
              <a:t>Picture</a:t>
            </a:r>
            <a:endParaRPr lang="ru-RU" dirty="0"/>
          </a:p>
        </p:txBody>
      </p:sp>
      <p:sp>
        <p:nvSpPr>
          <p:cNvPr id="6" name="Picture Placeholder 11">
            <a:extLst>
              <a:ext uri="{FF2B5EF4-FFF2-40B4-BE49-F238E27FC236}">
                <a16:creationId xmlns:a16="http://schemas.microsoft.com/office/drawing/2014/main" id="{DAC341CE-60EC-CE4B-828C-851C7620CA4F}"/>
              </a:ext>
            </a:extLst>
          </p:cNvPr>
          <p:cNvSpPr>
            <a:spLocks noGrp="1"/>
          </p:cNvSpPr>
          <p:nvPr>
            <p:ph type="pic" sz="quarter" idx="11" hasCustomPrompt="1"/>
          </p:nvPr>
        </p:nvSpPr>
        <p:spPr>
          <a:xfrm>
            <a:off x="6909094" y="5029200"/>
            <a:ext cx="3127104" cy="3127104"/>
          </a:xfrm>
          <a:custGeom>
            <a:avLst/>
            <a:gdLst>
              <a:gd name="connsiteX0" fmla="*/ 1563552 w 3127104"/>
              <a:gd name="connsiteY0" fmla="*/ 0 h 3127104"/>
              <a:gd name="connsiteX1" fmla="*/ 3127104 w 3127104"/>
              <a:gd name="connsiteY1" fmla="*/ 1563552 h 3127104"/>
              <a:gd name="connsiteX2" fmla="*/ 1563552 w 3127104"/>
              <a:gd name="connsiteY2" fmla="*/ 3127104 h 3127104"/>
              <a:gd name="connsiteX3" fmla="*/ 0 w 3127104"/>
              <a:gd name="connsiteY3" fmla="*/ 1563552 h 3127104"/>
              <a:gd name="connsiteX4" fmla="*/ 1563552 w 3127104"/>
              <a:gd name="connsiteY4" fmla="*/ 0 h 312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7104" h="3127104">
                <a:moveTo>
                  <a:pt x="1563552" y="0"/>
                </a:moveTo>
                <a:cubicBezTo>
                  <a:pt x="2427078" y="0"/>
                  <a:pt x="3127104" y="700026"/>
                  <a:pt x="3127104" y="1563552"/>
                </a:cubicBezTo>
                <a:cubicBezTo>
                  <a:pt x="3127104" y="2427078"/>
                  <a:pt x="2427078" y="3127104"/>
                  <a:pt x="1563552" y="3127104"/>
                </a:cubicBezTo>
                <a:cubicBezTo>
                  <a:pt x="700026" y="3127104"/>
                  <a:pt x="0" y="2427078"/>
                  <a:pt x="0" y="1563552"/>
                </a:cubicBezTo>
                <a:cubicBezTo>
                  <a:pt x="0" y="700026"/>
                  <a:pt x="700026" y="0"/>
                  <a:pt x="1563552" y="0"/>
                </a:cubicBezTo>
                <a:close/>
              </a:path>
            </a:pathLst>
          </a:custGeom>
          <a:solidFill>
            <a:schemeClr val="bg1">
              <a:lumMod val="95000"/>
            </a:schemeClr>
          </a:solidFill>
        </p:spPr>
        <p:txBody>
          <a:bodyPr wrap="square">
            <a:noAutofit/>
          </a:bodyPr>
          <a:lstStyle>
            <a:lvl1pPr>
              <a:defRPr sz="3200" b="0" i="0">
                <a:latin typeface="Roboto Light" panose="02000000000000000000" pitchFamily="2" charset="0"/>
                <a:ea typeface="Roboto Light" panose="02000000000000000000" pitchFamily="2" charset="0"/>
                <a:cs typeface="Roboto Light" panose="02000000000000000000" pitchFamily="2" charset="0"/>
              </a:defRPr>
            </a:lvl1pPr>
          </a:lstStyle>
          <a:p>
            <a:r>
              <a:rPr lang="en-US" dirty="0"/>
              <a:t>Picture</a:t>
            </a:r>
            <a:endParaRPr lang="ru-RU" dirty="0"/>
          </a:p>
        </p:txBody>
      </p:sp>
      <p:sp>
        <p:nvSpPr>
          <p:cNvPr id="7" name="Picture Placeholder 11">
            <a:extLst>
              <a:ext uri="{FF2B5EF4-FFF2-40B4-BE49-F238E27FC236}">
                <a16:creationId xmlns:a16="http://schemas.microsoft.com/office/drawing/2014/main" id="{6550C196-8C7D-714F-9C91-1B0061559A9F}"/>
              </a:ext>
            </a:extLst>
          </p:cNvPr>
          <p:cNvSpPr>
            <a:spLocks noGrp="1"/>
          </p:cNvSpPr>
          <p:nvPr>
            <p:ph type="pic" sz="quarter" idx="12" hasCustomPrompt="1"/>
          </p:nvPr>
        </p:nvSpPr>
        <p:spPr>
          <a:xfrm>
            <a:off x="12439529" y="5050120"/>
            <a:ext cx="3127104" cy="3127104"/>
          </a:xfrm>
          <a:custGeom>
            <a:avLst/>
            <a:gdLst>
              <a:gd name="connsiteX0" fmla="*/ 1563552 w 3127104"/>
              <a:gd name="connsiteY0" fmla="*/ 0 h 3127104"/>
              <a:gd name="connsiteX1" fmla="*/ 3127104 w 3127104"/>
              <a:gd name="connsiteY1" fmla="*/ 1563552 h 3127104"/>
              <a:gd name="connsiteX2" fmla="*/ 1563552 w 3127104"/>
              <a:gd name="connsiteY2" fmla="*/ 3127104 h 3127104"/>
              <a:gd name="connsiteX3" fmla="*/ 0 w 3127104"/>
              <a:gd name="connsiteY3" fmla="*/ 1563552 h 3127104"/>
              <a:gd name="connsiteX4" fmla="*/ 1563552 w 3127104"/>
              <a:gd name="connsiteY4" fmla="*/ 0 h 312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7104" h="3127104">
                <a:moveTo>
                  <a:pt x="1563552" y="0"/>
                </a:moveTo>
                <a:cubicBezTo>
                  <a:pt x="2427078" y="0"/>
                  <a:pt x="3127104" y="700026"/>
                  <a:pt x="3127104" y="1563552"/>
                </a:cubicBezTo>
                <a:cubicBezTo>
                  <a:pt x="3127104" y="2427078"/>
                  <a:pt x="2427078" y="3127104"/>
                  <a:pt x="1563552" y="3127104"/>
                </a:cubicBezTo>
                <a:cubicBezTo>
                  <a:pt x="700026" y="3127104"/>
                  <a:pt x="0" y="2427078"/>
                  <a:pt x="0" y="1563552"/>
                </a:cubicBezTo>
                <a:cubicBezTo>
                  <a:pt x="0" y="700026"/>
                  <a:pt x="700026" y="0"/>
                  <a:pt x="1563552" y="0"/>
                </a:cubicBezTo>
                <a:close/>
              </a:path>
            </a:pathLst>
          </a:custGeom>
          <a:solidFill>
            <a:schemeClr val="bg1">
              <a:lumMod val="95000"/>
            </a:schemeClr>
          </a:solidFill>
        </p:spPr>
        <p:txBody>
          <a:bodyPr wrap="square">
            <a:noAutofit/>
          </a:bodyPr>
          <a:lstStyle>
            <a:lvl1pPr>
              <a:defRPr sz="3200" b="0" i="0">
                <a:latin typeface="Roboto Light" panose="02000000000000000000" pitchFamily="2" charset="0"/>
                <a:ea typeface="Roboto Light" panose="02000000000000000000" pitchFamily="2" charset="0"/>
                <a:cs typeface="Roboto Light" panose="02000000000000000000" pitchFamily="2" charset="0"/>
              </a:defRPr>
            </a:lvl1pPr>
          </a:lstStyle>
          <a:p>
            <a:r>
              <a:rPr lang="en-US" dirty="0"/>
              <a:t>Picture</a:t>
            </a:r>
            <a:endParaRPr lang="ru-RU" dirty="0"/>
          </a:p>
        </p:txBody>
      </p:sp>
      <p:sp>
        <p:nvSpPr>
          <p:cNvPr id="8" name="Picture Placeholder 11">
            <a:extLst>
              <a:ext uri="{FF2B5EF4-FFF2-40B4-BE49-F238E27FC236}">
                <a16:creationId xmlns:a16="http://schemas.microsoft.com/office/drawing/2014/main" id="{06C2EE50-C51E-C241-BB1F-60D5751DAFC6}"/>
              </a:ext>
            </a:extLst>
          </p:cNvPr>
          <p:cNvSpPr>
            <a:spLocks noGrp="1"/>
          </p:cNvSpPr>
          <p:nvPr>
            <p:ph type="pic" sz="quarter" idx="13" hasCustomPrompt="1"/>
          </p:nvPr>
        </p:nvSpPr>
        <p:spPr>
          <a:xfrm>
            <a:off x="17966862" y="5029200"/>
            <a:ext cx="3127104" cy="3127104"/>
          </a:xfrm>
          <a:custGeom>
            <a:avLst/>
            <a:gdLst>
              <a:gd name="connsiteX0" fmla="*/ 1563552 w 3127104"/>
              <a:gd name="connsiteY0" fmla="*/ 0 h 3127104"/>
              <a:gd name="connsiteX1" fmla="*/ 3127104 w 3127104"/>
              <a:gd name="connsiteY1" fmla="*/ 1563552 h 3127104"/>
              <a:gd name="connsiteX2" fmla="*/ 1563552 w 3127104"/>
              <a:gd name="connsiteY2" fmla="*/ 3127104 h 3127104"/>
              <a:gd name="connsiteX3" fmla="*/ 0 w 3127104"/>
              <a:gd name="connsiteY3" fmla="*/ 1563552 h 3127104"/>
              <a:gd name="connsiteX4" fmla="*/ 1563552 w 3127104"/>
              <a:gd name="connsiteY4" fmla="*/ 0 h 312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7104" h="3127104">
                <a:moveTo>
                  <a:pt x="1563552" y="0"/>
                </a:moveTo>
                <a:cubicBezTo>
                  <a:pt x="2427078" y="0"/>
                  <a:pt x="3127104" y="700026"/>
                  <a:pt x="3127104" y="1563552"/>
                </a:cubicBezTo>
                <a:cubicBezTo>
                  <a:pt x="3127104" y="2427078"/>
                  <a:pt x="2427078" y="3127104"/>
                  <a:pt x="1563552" y="3127104"/>
                </a:cubicBezTo>
                <a:cubicBezTo>
                  <a:pt x="700026" y="3127104"/>
                  <a:pt x="0" y="2427078"/>
                  <a:pt x="0" y="1563552"/>
                </a:cubicBezTo>
                <a:cubicBezTo>
                  <a:pt x="0" y="700026"/>
                  <a:pt x="700026" y="0"/>
                  <a:pt x="1563552" y="0"/>
                </a:cubicBezTo>
                <a:close/>
              </a:path>
            </a:pathLst>
          </a:custGeom>
          <a:solidFill>
            <a:schemeClr val="bg1">
              <a:lumMod val="95000"/>
            </a:schemeClr>
          </a:solidFill>
        </p:spPr>
        <p:txBody>
          <a:bodyPr wrap="square">
            <a:noAutofit/>
          </a:bodyPr>
          <a:lstStyle>
            <a:lvl1pPr>
              <a:defRPr sz="3200" b="0" i="0">
                <a:latin typeface="Roboto Light" panose="02000000000000000000" pitchFamily="2" charset="0"/>
                <a:ea typeface="Roboto Light" panose="02000000000000000000" pitchFamily="2" charset="0"/>
                <a:cs typeface="Roboto Light" panose="02000000000000000000" pitchFamily="2" charset="0"/>
              </a:defRPr>
            </a:lvl1pPr>
          </a:lstStyle>
          <a:p>
            <a:r>
              <a:rPr lang="en-US" dirty="0"/>
              <a:t>Picture</a:t>
            </a:r>
            <a:endParaRPr lang="ru-RU" dirty="0"/>
          </a:p>
        </p:txBody>
      </p:sp>
      <p:sp>
        <p:nvSpPr>
          <p:cNvPr id="9" name="Title 1">
            <a:extLst>
              <a:ext uri="{FF2B5EF4-FFF2-40B4-BE49-F238E27FC236}">
                <a16:creationId xmlns:a16="http://schemas.microsoft.com/office/drawing/2014/main" id="{FECCCFD9-25E9-C441-9860-489ADED8EEDB}"/>
              </a:ext>
            </a:extLst>
          </p:cNvPr>
          <p:cNvSpPr>
            <a:spLocks noGrp="1"/>
          </p:cNvSpPr>
          <p:nvPr>
            <p:ph type="title" hasCustomPrompt="1"/>
          </p:nvPr>
        </p:nvSpPr>
        <p:spPr>
          <a:xfrm>
            <a:off x="1685648" y="1371600"/>
            <a:ext cx="8355360" cy="1079357"/>
          </a:xfrm>
          <a:prstGeom prst="rect">
            <a:avLst/>
          </a:prstGeom>
        </p:spPr>
        <p:txBody>
          <a:bodyPr anchor="b" anchorCtr="0"/>
          <a:lstStyle>
            <a:lvl1pPr>
              <a:defRPr b="1" i="0">
                <a:latin typeface="Poppins" pitchFamily="2" charset="77"/>
                <a:cs typeface="Poppins" pitchFamily="2" charset="77"/>
              </a:defRPr>
            </a:lvl1pPr>
          </a:lstStyle>
          <a:p>
            <a:r>
              <a:rPr lang="en-US" dirty="0"/>
              <a:t>CLICK TO EDIT</a:t>
            </a:r>
          </a:p>
        </p:txBody>
      </p:sp>
      <p:sp>
        <p:nvSpPr>
          <p:cNvPr id="5" name="Text Placeholder 4">
            <a:extLst>
              <a:ext uri="{FF2B5EF4-FFF2-40B4-BE49-F238E27FC236}">
                <a16:creationId xmlns:a16="http://schemas.microsoft.com/office/drawing/2014/main" id="{8B797CB9-A7DC-9D43-A5B1-FFD61CCC66A2}"/>
              </a:ext>
            </a:extLst>
          </p:cNvPr>
          <p:cNvSpPr>
            <a:spLocks noGrp="1"/>
          </p:cNvSpPr>
          <p:nvPr userDrawn="1">
            <p:ph type="body" sz="quarter" idx="14" hasCustomPrompt="1"/>
          </p:nvPr>
        </p:nvSpPr>
        <p:spPr>
          <a:xfrm>
            <a:off x="1676400" y="2450958"/>
            <a:ext cx="8355360" cy="1684933"/>
          </a:xfrm>
        </p:spPr>
        <p:txBody>
          <a:bodyPr/>
          <a:lstStyle/>
          <a:p>
            <a:pPr lvl="0"/>
            <a:r>
              <a:rPr lang="en-US" dirty="0"/>
              <a:t>CLICK TO EDIT MASTER TEXT STYLES</a:t>
            </a:r>
          </a:p>
        </p:txBody>
      </p:sp>
      <p:sp>
        <p:nvSpPr>
          <p:cNvPr id="15" name="Text Placeholder 2">
            <a:extLst>
              <a:ext uri="{FF2B5EF4-FFF2-40B4-BE49-F238E27FC236}">
                <a16:creationId xmlns:a16="http://schemas.microsoft.com/office/drawing/2014/main" id="{8164194B-EDEB-BE49-9FDC-04FE920609C8}"/>
              </a:ext>
            </a:extLst>
          </p:cNvPr>
          <p:cNvSpPr>
            <a:spLocks noGrp="1"/>
          </p:cNvSpPr>
          <p:nvPr userDrawn="1">
            <p:ph type="body" idx="15"/>
          </p:nvPr>
        </p:nvSpPr>
        <p:spPr>
          <a:xfrm>
            <a:off x="1381761" y="10083472"/>
            <a:ext cx="4062313" cy="798167"/>
          </a:xfrm>
        </p:spPr>
        <p:txBody>
          <a:bodyPr wrap="square" anchor="t" anchorCtr="1">
            <a:spAutoFit/>
          </a:bodyPr>
          <a:lstStyle>
            <a:lvl1pPr marL="0" indent="0" algn="ctr">
              <a:buNone/>
              <a:defRPr sz="3200" b="0" i="0" cap="none" baseline="0">
                <a:solidFill>
                  <a:schemeClr val="tx2"/>
                </a:solidFill>
                <a:latin typeface="+mn-lt"/>
                <a:ea typeface="Roboto Light" panose="02000000000000000000" pitchFamily="2" charset="0"/>
                <a:cs typeface="Roboto Light" panose="02000000000000000000" pitchFamily="2" charset="0"/>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19" name="Text Placeholder 2">
            <a:extLst>
              <a:ext uri="{FF2B5EF4-FFF2-40B4-BE49-F238E27FC236}">
                <a16:creationId xmlns:a16="http://schemas.microsoft.com/office/drawing/2014/main" id="{5F1943AF-64A5-DD4D-AAF9-ECCCCEDFB08A}"/>
              </a:ext>
            </a:extLst>
          </p:cNvPr>
          <p:cNvSpPr>
            <a:spLocks noGrp="1"/>
          </p:cNvSpPr>
          <p:nvPr userDrawn="1">
            <p:ph type="body" idx="19" hasCustomPrompt="1"/>
          </p:nvPr>
        </p:nvSpPr>
        <p:spPr>
          <a:xfrm>
            <a:off x="1381761" y="9453426"/>
            <a:ext cx="4062313" cy="498598"/>
          </a:xfrm>
        </p:spPr>
        <p:txBody>
          <a:bodyPr wrap="square" anchor="t" anchorCtr="1">
            <a:spAutoFit/>
          </a:bodyPr>
          <a:lstStyle>
            <a:lvl1pPr marL="0" indent="0" algn="ctr">
              <a:buNone/>
              <a:defRPr sz="3600" b="0" i="0" cap="none" baseline="0">
                <a:solidFill>
                  <a:schemeClr val="tx2"/>
                </a:solidFill>
                <a:latin typeface="+mn-lt"/>
                <a:ea typeface="Roboto Light" panose="02000000000000000000" pitchFamily="2" charset="0"/>
                <a:cs typeface="Roboto Light" panose="02000000000000000000" pitchFamily="2" charset="0"/>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dirty="0"/>
              <a:t>Title</a:t>
            </a:r>
          </a:p>
        </p:txBody>
      </p:sp>
      <p:sp>
        <p:nvSpPr>
          <p:cNvPr id="23" name="Text Placeholder 2">
            <a:extLst>
              <a:ext uri="{FF2B5EF4-FFF2-40B4-BE49-F238E27FC236}">
                <a16:creationId xmlns:a16="http://schemas.microsoft.com/office/drawing/2014/main" id="{CF933714-DE33-AE46-A842-97E6F31E9050}"/>
              </a:ext>
            </a:extLst>
          </p:cNvPr>
          <p:cNvSpPr>
            <a:spLocks noGrp="1"/>
          </p:cNvSpPr>
          <p:nvPr userDrawn="1">
            <p:ph type="body" idx="23" hasCustomPrompt="1"/>
          </p:nvPr>
        </p:nvSpPr>
        <p:spPr>
          <a:xfrm>
            <a:off x="1381761" y="8800297"/>
            <a:ext cx="4062313" cy="521681"/>
          </a:xfrm>
        </p:spPr>
        <p:txBody>
          <a:bodyPr wrap="square" anchor="t" anchorCtr="1">
            <a:spAutoFit/>
          </a:bodyPr>
          <a:lstStyle>
            <a:lvl1pPr marL="0" indent="0" algn="ctr">
              <a:buNone/>
              <a:defRPr sz="3600" b="1" i="0" cap="all" baseline="0">
                <a:solidFill>
                  <a:schemeClr val="tx2"/>
                </a:solidFill>
                <a:latin typeface="Poppins SemiBold" pitchFamily="2" charset="77"/>
                <a:ea typeface="Roboto" panose="02000000000000000000" pitchFamily="2" charset="0"/>
                <a:cs typeface="Poppins SemiBold" pitchFamily="2" charset="77"/>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dirty="0"/>
              <a:t>Firs Last</a:t>
            </a:r>
          </a:p>
        </p:txBody>
      </p:sp>
      <p:sp>
        <p:nvSpPr>
          <p:cNvPr id="27" name="Text Placeholder 2">
            <a:extLst>
              <a:ext uri="{FF2B5EF4-FFF2-40B4-BE49-F238E27FC236}">
                <a16:creationId xmlns:a16="http://schemas.microsoft.com/office/drawing/2014/main" id="{161C7491-71FD-B74E-ABAB-85C136A2CFDF}"/>
              </a:ext>
            </a:extLst>
          </p:cNvPr>
          <p:cNvSpPr>
            <a:spLocks noGrp="1"/>
          </p:cNvSpPr>
          <p:nvPr userDrawn="1">
            <p:ph type="body" idx="24"/>
          </p:nvPr>
        </p:nvSpPr>
        <p:spPr>
          <a:xfrm>
            <a:off x="6441490" y="10056791"/>
            <a:ext cx="4062313" cy="798167"/>
          </a:xfrm>
        </p:spPr>
        <p:txBody>
          <a:bodyPr wrap="square" anchor="t" anchorCtr="1">
            <a:spAutoFit/>
          </a:bodyPr>
          <a:lstStyle>
            <a:lvl1pPr marL="0" indent="0" algn="ctr">
              <a:buNone/>
              <a:defRPr sz="3200" b="0" i="0" cap="none" baseline="0">
                <a:solidFill>
                  <a:schemeClr val="tx2"/>
                </a:solidFill>
                <a:latin typeface="+mn-lt"/>
                <a:ea typeface="Roboto Light" panose="02000000000000000000" pitchFamily="2" charset="0"/>
                <a:cs typeface="Roboto Light" panose="02000000000000000000" pitchFamily="2" charset="0"/>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28" name="Text Placeholder 2">
            <a:extLst>
              <a:ext uri="{FF2B5EF4-FFF2-40B4-BE49-F238E27FC236}">
                <a16:creationId xmlns:a16="http://schemas.microsoft.com/office/drawing/2014/main" id="{A010AF7C-878F-E048-BFB7-8D88ABEF94BC}"/>
              </a:ext>
            </a:extLst>
          </p:cNvPr>
          <p:cNvSpPr>
            <a:spLocks noGrp="1"/>
          </p:cNvSpPr>
          <p:nvPr userDrawn="1">
            <p:ph type="body" idx="25" hasCustomPrompt="1"/>
          </p:nvPr>
        </p:nvSpPr>
        <p:spPr>
          <a:xfrm>
            <a:off x="6441490" y="9426745"/>
            <a:ext cx="4062313" cy="498598"/>
          </a:xfrm>
        </p:spPr>
        <p:txBody>
          <a:bodyPr wrap="square" anchor="t" anchorCtr="1">
            <a:spAutoFit/>
          </a:bodyPr>
          <a:lstStyle>
            <a:lvl1pPr marL="0" indent="0" algn="ctr">
              <a:buNone/>
              <a:defRPr sz="3600" b="0" i="0" cap="none" baseline="0">
                <a:solidFill>
                  <a:schemeClr val="tx2"/>
                </a:solidFill>
                <a:latin typeface="+mn-lt"/>
                <a:ea typeface="Roboto Light" panose="02000000000000000000" pitchFamily="2" charset="0"/>
                <a:cs typeface="Roboto Light" panose="02000000000000000000" pitchFamily="2" charset="0"/>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dirty="0"/>
              <a:t>Title</a:t>
            </a:r>
          </a:p>
        </p:txBody>
      </p:sp>
      <p:sp>
        <p:nvSpPr>
          <p:cNvPr id="29" name="Text Placeholder 2">
            <a:extLst>
              <a:ext uri="{FF2B5EF4-FFF2-40B4-BE49-F238E27FC236}">
                <a16:creationId xmlns:a16="http://schemas.microsoft.com/office/drawing/2014/main" id="{297FE4DD-47EF-1F41-B7C4-56AB1759B005}"/>
              </a:ext>
            </a:extLst>
          </p:cNvPr>
          <p:cNvSpPr>
            <a:spLocks noGrp="1"/>
          </p:cNvSpPr>
          <p:nvPr userDrawn="1">
            <p:ph type="body" idx="26" hasCustomPrompt="1"/>
          </p:nvPr>
        </p:nvSpPr>
        <p:spPr>
          <a:xfrm>
            <a:off x="6441490" y="8773616"/>
            <a:ext cx="4062313" cy="521681"/>
          </a:xfrm>
        </p:spPr>
        <p:txBody>
          <a:bodyPr wrap="square" anchor="t" anchorCtr="1">
            <a:spAutoFit/>
          </a:bodyPr>
          <a:lstStyle>
            <a:lvl1pPr marL="0" indent="0" algn="ctr">
              <a:buNone/>
              <a:defRPr sz="3600" b="1" i="0" cap="all" baseline="0">
                <a:solidFill>
                  <a:schemeClr val="tx2"/>
                </a:solidFill>
                <a:latin typeface="Poppins SemiBold" pitchFamily="2" charset="77"/>
                <a:ea typeface="Roboto" panose="02000000000000000000" pitchFamily="2" charset="0"/>
                <a:cs typeface="Poppins SemiBold" pitchFamily="2" charset="77"/>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dirty="0"/>
              <a:t>Firs Last</a:t>
            </a:r>
          </a:p>
        </p:txBody>
      </p:sp>
      <p:sp>
        <p:nvSpPr>
          <p:cNvPr id="30" name="Text Placeholder 2">
            <a:extLst>
              <a:ext uri="{FF2B5EF4-FFF2-40B4-BE49-F238E27FC236}">
                <a16:creationId xmlns:a16="http://schemas.microsoft.com/office/drawing/2014/main" id="{84FBE8D7-ABAA-E141-9D27-702D50FCE50A}"/>
              </a:ext>
            </a:extLst>
          </p:cNvPr>
          <p:cNvSpPr>
            <a:spLocks noGrp="1"/>
          </p:cNvSpPr>
          <p:nvPr userDrawn="1">
            <p:ph type="body" idx="27"/>
          </p:nvPr>
        </p:nvSpPr>
        <p:spPr>
          <a:xfrm>
            <a:off x="11971925" y="10047231"/>
            <a:ext cx="4062313" cy="798167"/>
          </a:xfrm>
        </p:spPr>
        <p:txBody>
          <a:bodyPr wrap="square" anchor="t" anchorCtr="1">
            <a:spAutoFit/>
          </a:bodyPr>
          <a:lstStyle>
            <a:lvl1pPr marL="0" indent="0" algn="ctr">
              <a:buNone/>
              <a:defRPr sz="3200" b="0" i="0" cap="none" baseline="0">
                <a:solidFill>
                  <a:schemeClr val="tx2"/>
                </a:solidFill>
                <a:latin typeface="+mn-lt"/>
                <a:ea typeface="Roboto Light" panose="02000000000000000000" pitchFamily="2" charset="0"/>
                <a:cs typeface="Roboto Light" panose="02000000000000000000" pitchFamily="2" charset="0"/>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31" name="Text Placeholder 2">
            <a:extLst>
              <a:ext uri="{FF2B5EF4-FFF2-40B4-BE49-F238E27FC236}">
                <a16:creationId xmlns:a16="http://schemas.microsoft.com/office/drawing/2014/main" id="{EA5D22DA-C5E8-6942-8C6E-B209AC907AD3}"/>
              </a:ext>
            </a:extLst>
          </p:cNvPr>
          <p:cNvSpPr>
            <a:spLocks noGrp="1"/>
          </p:cNvSpPr>
          <p:nvPr userDrawn="1">
            <p:ph type="body" idx="28" hasCustomPrompt="1"/>
          </p:nvPr>
        </p:nvSpPr>
        <p:spPr>
          <a:xfrm>
            <a:off x="11971925" y="9417185"/>
            <a:ext cx="4062313" cy="498598"/>
          </a:xfrm>
        </p:spPr>
        <p:txBody>
          <a:bodyPr wrap="square" anchor="t" anchorCtr="1">
            <a:spAutoFit/>
          </a:bodyPr>
          <a:lstStyle>
            <a:lvl1pPr marL="0" indent="0" algn="ctr">
              <a:buNone/>
              <a:defRPr sz="3600" b="0" i="0" cap="none" baseline="0">
                <a:solidFill>
                  <a:schemeClr val="tx2"/>
                </a:solidFill>
                <a:latin typeface="+mn-lt"/>
                <a:ea typeface="Roboto Light" panose="02000000000000000000" pitchFamily="2" charset="0"/>
                <a:cs typeface="Roboto Light" panose="02000000000000000000" pitchFamily="2" charset="0"/>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dirty="0"/>
              <a:t>Title</a:t>
            </a:r>
          </a:p>
        </p:txBody>
      </p:sp>
      <p:sp>
        <p:nvSpPr>
          <p:cNvPr id="32" name="Text Placeholder 2">
            <a:extLst>
              <a:ext uri="{FF2B5EF4-FFF2-40B4-BE49-F238E27FC236}">
                <a16:creationId xmlns:a16="http://schemas.microsoft.com/office/drawing/2014/main" id="{08017380-5F59-DA4B-AE1A-172AB9904EC2}"/>
              </a:ext>
            </a:extLst>
          </p:cNvPr>
          <p:cNvSpPr>
            <a:spLocks noGrp="1"/>
          </p:cNvSpPr>
          <p:nvPr userDrawn="1">
            <p:ph type="body" idx="29" hasCustomPrompt="1"/>
          </p:nvPr>
        </p:nvSpPr>
        <p:spPr>
          <a:xfrm>
            <a:off x="11971925" y="8764056"/>
            <a:ext cx="4062313" cy="521681"/>
          </a:xfrm>
        </p:spPr>
        <p:txBody>
          <a:bodyPr wrap="square" anchor="t" anchorCtr="1">
            <a:spAutoFit/>
          </a:bodyPr>
          <a:lstStyle>
            <a:lvl1pPr marL="0" indent="0" algn="ctr">
              <a:buNone/>
              <a:defRPr sz="3600" b="1" i="0" cap="all" baseline="0">
                <a:solidFill>
                  <a:schemeClr val="tx2"/>
                </a:solidFill>
                <a:latin typeface="Poppins SemiBold" pitchFamily="2" charset="77"/>
                <a:ea typeface="Roboto" panose="02000000000000000000" pitchFamily="2" charset="0"/>
                <a:cs typeface="Poppins SemiBold" pitchFamily="2" charset="77"/>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dirty="0"/>
              <a:t>Firs Last</a:t>
            </a:r>
          </a:p>
        </p:txBody>
      </p:sp>
      <p:sp>
        <p:nvSpPr>
          <p:cNvPr id="33" name="Text Placeholder 2">
            <a:extLst>
              <a:ext uri="{FF2B5EF4-FFF2-40B4-BE49-F238E27FC236}">
                <a16:creationId xmlns:a16="http://schemas.microsoft.com/office/drawing/2014/main" id="{46BB7B61-444F-0A41-B385-B034069C0276}"/>
              </a:ext>
            </a:extLst>
          </p:cNvPr>
          <p:cNvSpPr>
            <a:spLocks noGrp="1"/>
          </p:cNvSpPr>
          <p:nvPr userDrawn="1">
            <p:ph type="body" idx="30"/>
          </p:nvPr>
        </p:nvSpPr>
        <p:spPr>
          <a:xfrm>
            <a:off x="17499258" y="10026311"/>
            <a:ext cx="4062313" cy="798167"/>
          </a:xfrm>
        </p:spPr>
        <p:txBody>
          <a:bodyPr wrap="square" anchor="t" anchorCtr="1">
            <a:spAutoFit/>
          </a:bodyPr>
          <a:lstStyle>
            <a:lvl1pPr marL="0" indent="0" algn="ctr">
              <a:buNone/>
              <a:defRPr sz="3200" b="0" i="0" cap="none" baseline="0">
                <a:solidFill>
                  <a:schemeClr val="tx2"/>
                </a:solidFill>
                <a:latin typeface="+mn-lt"/>
                <a:ea typeface="Roboto Light" panose="02000000000000000000" pitchFamily="2" charset="0"/>
                <a:cs typeface="Roboto Light" panose="02000000000000000000" pitchFamily="2" charset="0"/>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34" name="Text Placeholder 2">
            <a:extLst>
              <a:ext uri="{FF2B5EF4-FFF2-40B4-BE49-F238E27FC236}">
                <a16:creationId xmlns:a16="http://schemas.microsoft.com/office/drawing/2014/main" id="{0D095F9E-91C3-F848-BF9F-DA1B7100A23E}"/>
              </a:ext>
            </a:extLst>
          </p:cNvPr>
          <p:cNvSpPr>
            <a:spLocks noGrp="1"/>
          </p:cNvSpPr>
          <p:nvPr userDrawn="1">
            <p:ph type="body" idx="31" hasCustomPrompt="1"/>
          </p:nvPr>
        </p:nvSpPr>
        <p:spPr>
          <a:xfrm>
            <a:off x="17499258" y="9396265"/>
            <a:ext cx="4062313" cy="498598"/>
          </a:xfrm>
        </p:spPr>
        <p:txBody>
          <a:bodyPr wrap="square" anchor="t" anchorCtr="1">
            <a:spAutoFit/>
          </a:bodyPr>
          <a:lstStyle>
            <a:lvl1pPr marL="0" indent="0" algn="ctr">
              <a:buNone/>
              <a:defRPr sz="3600" b="0" i="0" cap="none" baseline="0">
                <a:solidFill>
                  <a:schemeClr val="tx2"/>
                </a:solidFill>
                <a:latin typeface="+mn-lt"/>
                <a:ea typeface="Roboto Light" panose="02000000000000000000" pitchFamily="2" charset="0"/>
                <a:cs typeface="Roboto Light" panose="02000000000000000000" pitchFamily="2" charset="0"/>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dirty="0"/>
              <a:t>Title</a:t>
            </a:r>
          </a:p>
        </p:txBody>
      </p:sp>
      <p:sp>
        <p:nvSpPr>
          <p:cNvPr id="35" name="Text Placeholder 2">
            <a:extLst>
              <a:ext uri="{FF2B5EF4-FFF2-40B4-BE49-F238E27FC236}">
                <a16:creationId xmlns:a16="http://schemas.microsoft.com/office/drawing/2014/main" id="{5AF6F783-A7F9-CE42-A7E7-B994B1F36CC6}"/>
              </a:ext>
            </a:extLst>
          </p:cNvPr>
          <p:cNvSpPr>
            <a:spLocks noGrp="1"/>
          </p:cNvSpPr>
          <p:nvPr userDrawn="1">
            <p:ph type="body" idx="32" hasCustomPrompt="1"/>
          </p:nvPr>
        </p:nvSpPr>
        <p:spPr>
          <a:xfrm>
            <a:off x="17499258" y="8743136"/>
            <a:ext cx="4062313" cy="521681"/>
          </a:xfrm>
        </p:spPr>
        <p:txBody>
          <a:bodyPr wrap="square" anchor="t" anchorCtr="1">
            <a:spAutoFit/>
          </a:bodyPr>
          <a:lstStyle>
            <a:lvl1pPr marL="0" indent="0" algn="ctr">
              <a:buNone/>
              <a:defRPr sz="3600" b="1" i="0" cap="all" baseline="0">
                <a:solidFill>
                  <a:schemeClr val="tx2"/>
                </a:solidFill>
                <a:latin typeface="Poppins SemiBold" pitchFamily="2" charset="77"/>
                <a:ea typeface="Roboto" panose="02000000000000000000" pitchFamily="2" charset="0"/>
                <a:cs typeface="Poppins SemiBold" pitchFamily="2" charset="77"/>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dirty="0"/>
              <a:t>Firs Last</a:t>
            </a:r>
          </a:p>
        </p:txBody>
      </p:sp>
    </p:spTree>
    <p:extLst>
      <p:ext uri="{BB962C8B-B14F-4D97-AF65-F5344CB8AC3E}">
        <p14:creationId xmlns:p14="http://schemas.microsoft.com/office/powerpoint/2010/main" val="1725728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5323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76400" y="3419110"/>
            <a:ext cx="21100776" cy="3438890"/>
          </a:xfrm>
          <a:prstGeom prst="rect">
            <a:avLst/>
          </a:prstGeom>
        </p:spPr>
        <p:txBody>
          <a:bodyPr vert="horz" wrap="square" lIns="91440" tIns="45720" rIns="9144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4">
            <a:extLst>
              <a:ext uri="{FF2B5EF4-FFF2-40B4-BE49-F238E27FC236}">
                <a16:creationId xmlns:a16="http://schemas.microsoft.com/office/drawing/2014/main" id="{75DEC782-238E-9B45-808E-F3C41B3E7C13}"/>
              </a:ext>
            </a:extLst>
          </p:cNvPr>
          <p:cNvSpPr>
            <a:spLocks noGrp="1"/>
          </p:cNvSpPr>
          <p:nvPr>
            <p:ph type="title"/>
          </p:nvPr>
        </p:nvSpPr>
        <p:spPr>
          <a:xfrm>
            <a:off x="1676400" y="1313384"/>
            <a:ext cx="9723512" cy="1772793"/>
          </a:xfrm>
          <a:prstGeom prst="rect">
            <a:avLst/>
          </a:prstGeom>
        </p:spPr>
        <p:txBody>
          <a:bodyPr vert="horz" lIns="91440" tIns="91440" rIns="91440" bIns="45720" rtlCol="0" anchor="b" anchorCtr="0">
            <a:spAutoFit/>
          </a:bodyPr>
          <a:lstStyle/>
          <a:p>
            <a:r>
              <a:rPr lang="en-US"/>
              <a:t>Click to edit Master title style</a:t>
            </a:r>
            <a:endParaRPr lang="en-US" dirty="0"/>
          </a:p>
        </p:txBody>
      </p:sp>
    </p:spTree>
    <p:extLst>
      <p:ext uri="{BB962C8B-B14F-4D97-AF65-F5344CB8AC3E}">
        <p14:creationId xmlns:p14="http://schemas.microsoft.com/office/powerpoint/2010/main" val="931611992"/>
      </p:ext>
    </p:extLst>
  </p:cSld>
  <p:clrMap bg1="lt1" tx1="dk1" bg2="lt2" tx2="dk2" accent1="accent1" accent2="accent2" accent3="accent3" accent4="accent4" accent5="accent5" accent6="accent6" hlink="hlink" folHlink="folHlink"/>
  <p:sldLayoutIdLst>
    <p:sldLayoutId id="2147483788" r:id="rId1"/>
    <p:sldLayoutId id="2147483787" r:id="rId2"/>
    <p:sldLayoutId id="2147483777" r:id="rId3"/>
    <p:sldLayoutId id="2147483773" r:id="rId4"/>
    <p:sldLayoutId id="2147483776" r:id="rId5"/>
    <p:sldLayoutId id="2147483772" r:id="rId6"/>
    <p:sldLayoutId id="2147483780" r:id="rId7"/>
    <p:sldLayoutId id="2147483778" r:id="rId8"/>
    <p:sldLayoutId id="2147483779" r:id="rId9"/>
    <p:sldLayoutId id="2147483782" r:id="rId10"/>
    <p:sldLayoutId id="2147483783" r:id="rId11"/>
    <p:sldLayoutId id="2147483784" r:id="rId12"/>
    <p:sldLayoutId id="2147483785" r:id="rId13"/>
    <p:sldLayoutId id="2147483789" r:id="rId14"/>
  </p:sldLayoutIdLst>
  <p:txStyles>
    <p:titleStyle>
      <a:lvl1pPr algn="l" defTabSz="1828800" rtl="0" eaLnBrk="1" latinLnBrk="0" hangingPunct="1">
        <a:lnSpc>
          <a:spcPct val="70000"/>
        </a:lnSpc>
        <a:spcBef>
          <a:spcPct val="0"/>
        </a:spcBef>
        <a:buNone/>
        <a:defRPr sz="7200" b="1" i="0" kern="1200" cap="all" spc="-150" baseline="0">
          <a:solidFill>
            <a:schemeClr val="tx1"/>
          </a:solidFill>
          <a:latin typeface="Poppins" pitchFamily="2" charset="77"/>
          <a:ea typeface="+mj-ea"/>
          <a:cs typeface="Poppins" pitchFamily="2" charset="77"/>
        </a:defRPr>
      </a:lvl1pPr>
    </p:titleStyle>
    <p:bodyStyle>
      <a:lvl1pPr marL="0" indent="0" algn="l" defTabSz="1828800" rtl="0" eaLnBrk="1" latinLnBrk="0" hangingPunct="1">
        <a:lnSpc>
          <a:spcPct val="70000"/>
        </a:lnSpc>
        <a:spcBef>
          <a:spcPts val="200"/>
        </a:spcBef>
        <a:spcAft>
          <a:spcPts val="1000"/>
        </a:spcAft>
        <a:buFontTx/>
        <a:buNone/>
        <a:defRPr sz="6600" b="0" i="0" kern="1200" cap="all" baseline="0">
          <a:solidFill>
            <a:schemeClr val="tx1"/>
          </a:solidFill>
          <a:latin typeface="Poppins Light" pitchFamily="2" charset="77"/>
          <a:ea typeface="Roboto Light" panose="02000000000000000000" pitchFamily="2" charset="0"/>
          <a:cs typeface="Poppins Light" pitchFamily="2" charset="77"/>
        </a:defRPr>
      </a:lvl1pPr>
      <a:lvl2pPr marL="1371600" indent="-457200" algn="l" defTabSz="1828800" rtl="0" eaLnBrk="1" latinLnBrk="0" hangingPunct="1">
        <a:lnSpc>
          <a:spcPct val="90000"/>
        </a:lnSpc>
        <a:spcBef>
          <a:spcPts val="1000"/>
        </a:spcBef>
        <a:buFont typeface="Arial" panose="020B0604020202020204" pitchFamily="34" charset="0"/>
        <a:buChar char="•"/>
        <a:defRPr sz="3600" b="0" i="0" kern="1200" baseline="0">
          <a:solidFill>
            <a:schemeClr val="tx1"/>
          </a:solidFill>
          <a:latin typeface="+mn-lt"/>
          <a:ea typeface="Roboto Light" panose="02000000000000000000" pitchFamily="2" charset="0"/>
          <a:cs typeface="Roboto Light" panose="02000000000000000000" pitchFamily="2" charset="0"/>
        </a:defRPr>
      </a:lvl2pPr>
      <a:lvl3pPr marL="2400300" indent="-571500" algn="l" defTabSz="1828800" rtl="0" eaLnBrk="1" latinLnBrk="0" hangingPunct="1">
        <a:lnSpc>
          <a:spcPct val="90000"/>
        </a:lnSpc>
        <a:spcBef>
          <a:spcPts val="1000"/>
        </a:spcBef>
        <a:buFont typeface="Arial" panose="020B0604020202020204" pitchFamily="34" charset="0"/>
        <a:buChar char="•"/>
        <a:defRPr sz="3600" b="0" i="0" kern="1200" baseline="0">
          <a:solidFill>
            <a:schemeClr val="tx1"/>
          </a:solidFill>
          <a:latin typeface="+mn-lt"/>
          <a:ea typeface="Roboto Light" panose="02000000000000000000" pitchFamily="2" charset="0"/>
          <a:cs typeface="Roboto Light" panose="02000000000000000000" pitchFamily="2" charset="0"/>
        </a:defRPr>
      </a:lvl3pPr>
      <a:lvl4pPr marL="3200400" indent="-457200" algn="l" defTabSz="1828800" rtl="0" eaLnBrk="1" latinLnBrk="0" hangingPunct="1">
        <a:lnSpc>
          <a:spcPct val="90000"/>
        </a:lnSpc>
        <a:spcBef>
          <a:spcPts val="1000"/>
        </a:spcBef>
        <a:buFont typeface="Arial" panose="020B0604020202020204" pitchFamily="34" charset="0"/>
        <a:buChar char="•"/>
        <a:defRPr sz="3600" b="0" i="0" kern="1200" baseline="0">
          <a:solidFill>
            <a:schemeClr val="tx1"/>
          </a:solidFill>
          <a:latin typeface="+mn-lt"/>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3600" b="0" i="0" kern="1200" baseline="0">
          <a:solidFill>
            <a:schemeClr val="tx1"/>
          </a:solidFill>
          <a:latin typeface="+mn-lt"/>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microsoft.com/office/2018/10/relationships/comments" Target="../comments/modernComment_111_D6EECAEE.xml"/><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microsoft.com/office/2018/10/relationships/comments" Target="../comments/modernComment_114_5DBD3D0D.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image" Target="../media/image5.emf"/><Relationship Id="rId3" Type="http://schemas.microsoft.com/office/2018/10/relationships/comments" Target="../comments/modernComment_1DB_257BBA38.xml"/><Relationship Id="rId7" Type="http://schemas.openxmlformats.org/officeDocument/2006/relationships/image" Target="../media/image4.emf"/><Relationship Id="rId12" Type="http://schemas.openxmlformats.org/officeDocument/2006/relationships/image" Target="../media/image30.emf"/><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3.emf"/><Relationship Id="rId11" Type="http://schemas.openxmlformats.org/officeDocument/2006/relationships/image" Target="../media/image29.emf"/><Relationship Id="rId5" Type="http://schemas.openxmlformats.org/officeDocument/2006/relationships/image" Target="../media/image2.emf"/><Relationship Id="rId10" Type="http://schemas.openxmlformats.org/officeDocument/2006/relationships/image" Target="../media/image28.emf"/><Relationship Id="rId4" Type="http://schemas.openxmlformats.org/officeDocument/2006/relationships/image" Target="../media/image26.emf"/><Relationship Id="rId9" Type="http://schemas.openxmlformats.org/officeDocument/2006/relationships/image" Target="../media/image27.emf"/></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7.xml"/><Relationship Id="rId3" Type="http://schemas.microsoft.com/office/2018/10/relationships/comments" Target="../comments/modernComment_1DC_81E2781F.xml"/><Relationship Id="rId7" Type="http://schemas.openxmlformats.org/officeDocument/2006/relationships/image" Target="../media/image10.emf"/><Relationship Id="rId12" Type="http://schemas.microsoft.com/office/2007/relationships/diagramDrawing" Target="../diagrams/drawing7.xm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3.emf"/><Relationship Id="rId11" Type="http://schemas.openxmlformats.org/officeDocument/2006/relationships/diagramColors" Target="../diagrams/colors7.xml"/><Relationship Id="rId5" Type="http://schemas.openxmlformats.org/officeDocument/2006/relationships/image" Target="../media/image9.emf"/><Relationship Id="rId10" Type="http://schemas.openxmlformats.org/officeDocument/2006/relationships/diagramQuickStyle" Target="../diagrams/quickStyle7.xml"/><Relationship Id="rId4" Type="http://schemas.openxmlformats.org/officeDocument/2006/relationships/image" Target="../media/image31.jpg"/><Relationship Id="rId9" Type="http://schemas.openxmlformats.org/officeDocument/2006/relationships/diagramLayout" Target="../diagrams/layout7.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microsoft.com/office/2018/10/relationships/comments" Target="../comments/modernComment_116_4D9A456A.xml"/><Relationship Id="rId1" Type="http://schemas.openxmlformats.org/officeDocument/2006/relationships/slideLayout" Target="../slideLayouts/slideLayout1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35.svg"/><Relationship Id="rId5" Type="http://schemas.openxmlformats.org/officeDocument/2006/relationships/image" Target="../media/image34.svg"/><Relationship Id="rId4" Type="http://schemas.openxmlformats.org/officeDocument/2006/relationships/image" Target="../media/image33.sv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microsoft.com/office/2018/10/relationships/comments" Target="../comments/modernComment_10A_148BC836.xml"/><Relationship Id="rId1" Type="http://schemas.openxmlformats.org/officeDocument/2006/relationships/slideLayout" Target="../slideLayouts/slideLayout1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5.emf"/><Relationship Id="rId5" Type="http://schemas.openxmlformats.org/officeDocument/2006/relationships/image" Target="../media/image3.emf"/><Relationship Id="rId4" Type="http://schemas.openxmlformats.org/officeDocument/2006/relationships/image" Target="../media/image2.emf"/></Relationships>
</file>

<file path=ppt/slides/_rels/slide1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1.xml"/><Relationship Id="rId3" Type="http://schemas.microsoft.com/office/2018/10/relationships/comments" Target="../comments/modernComment_1BF_B546E2A9.xml"/><Relationship Id="rId7" Type="http://schemas.openxmlformats.org/officeDocument/2006/relationships/image" Target="../media/image10.emf"/><Relationship Id="rId12"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3.emf"/><Relationship Id="rId11" Type="http://schemas.openxmlformats.org/officeDocument/2006/relationships/diagramColors" Target="../diagrams/colors1.xml"/><Relationship Id="rId5" Type="http://schemas.openxmlformats.org/officeDocument/2006/relationships/image" Target="../media/image9.emf"/><Relationship Id="rId10" Type="http://schemas.openxmlformats.org/officeDocument/2006/relationships/diagramQuickStyle" Target="../diagrams/quickStyle1.xml"/><Relationship Id="rId4" Type="http://schemas.openxmlformats.org/officeDocument/2006/relationships/image" Target="../media/image8.jpg"/><Relationship Id="rId9"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1.emf"/><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18/10/relationships/comments" Target="../comments/modernComment_1D7_27B2E848.xml"/><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jpg"/><Relationship Id="rId10" Type="http://schemas.openxmlformats.org/officeDocument/2006/relationships/image" Target="../media/image17.png"/><Relationship Id="rId4" Type="http://schemas.openxmlformats.org/officeDocument/2006/relationships/image" Target="../media/image11.emf"/><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1.emf"/><Relationship Id="rId7" Type="http://schemas.openxmlformats.org/officeDocument/2006/relationships/diagramColors" Target="../diagrams/colors3.xml"/><Relationship Id="rId2" Type="http://schemas.microsoft.com/office/2018/10/relationships/comments" Target="../comments/modernComment_1D8_3EF344D1.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1.emf"/><Relationship Id="rId7" Type="http://schemas.openxmlformats.org/officeDocument/2006/relationships/diagramColors" Target="../diagrams/colors4.xml"/><Relationship Id="rId2" Type="http://schemas.microsoft.com/office/2018/10/relationships/comments" Target="../comments/modernComment_1D9_853C6CFD.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microsoft.com/office/2018/10/relationships/comments" Target="../comments/modernComment_10E_C162FA73.xml"/><Relationship Id="rId1" Type="http://schemas.openxmlformats.org/officeDocument/2006/relationships/slideLayout" Target="../slideLayouts/slideLayout1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26.emf"/><Relationship Id="rId7"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4.emf"/><Relationship Id="rId11" Type="http://schemas.openxmlformats.org/officeDocument/2006/relationships/image" Target="../media/image30.emf"/><Relationship Id="rId5" Type="http://schemas.openxmlformats.org/officeDocument/2006/relationships/image" Target="../media/image3.emf"/><Relationship Id="rId10" Type="http://schemas.openxmlformats.org/officeDocument/2006/relationships/image" Target="../media/image29.emf"/><Relationship Id="rId4" Type="http://schemas.openxmlformats.org/officeDocument/2006/relationships/image" Target="../media/image2.emf"/><Relationship Id="rId9" Type="http://schemas.openxmlformats.org/officeDocument/2006/relationships/image" Target="../media/image28.emf"/></Relationships>
</file>

<file path=ppt/slides/_rels/slide9.xml.rels><?xml version="1.0" encoding="UTF-8" standalone="yes"?>
<Relationships xmlns="http://schemas.openxmlformats.org/package/2006/relationships"><Relationship Id="rId8" Type="http://schemas.microsoft.com/office/2007/relationships/diagramDrawing" Target="../diagrams/drawing6.xml"/><Relationship Id="rId3" Type="http://schemas.microsoft.com/office/2018/10/relationships/comments" Target="../comments/modernComment_110_823DCE04.xml"/><Relationship Id="rId7" Type="http://schemas.openxmlformats.org/officeDocument/2006/relationships/diagramColors" Target="../diagrams/colors6.xm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90317E-2D7D-7DA6-CD1E-432039F84B4D}"/>
              </a:ext>
            </a:extLst>
          </p:cNvPr>
          <p:cNvSpPr/>
          <p:nvPr/>
        </p:nvSpPr>
        <p:spPr>
          <a:xfrm>
            <a:off x="0" y="13855"/>
            <a:ext cx="24384000" cy="11353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0E354D6-9141-47B8-8BDD-1D4FA7E788CF}"/>
              </a:ext>
            </a:extLst>
          </p:cNvPr>
          <p:cNvSpPr/>
          <p:nvPr/>
        </p:nvSpPr>
        <p:spPr>
          <a:xfrm>
            <a:off x="1591980" y="2115232"/>
            <a:ext cx="16306800" cy="3785652"/>
          </a:xfrm>
          <a:prstGeom prst="rect">
            <a:avLst/>
          </a:prstGeom>
        </p:spPr>
        <p:txBody>
          <a:bodyPr wrap="square">
            <a:spAutoFit/>
          </a:bodyPr>
          <a:lstStyle/>
          <a:p>
            <a:r>
              <a:rPr lang="en-US" sz="6000" b="1" cap="all" dirty="0">
                <a:solidFill>
                  <a:schemeClr val="bg1"/>
                </a:solidFill>
                <a:latin typeface="Poppins" pitchFamily="2" charset="77"/>
                <a:ea typeface="Roboto Light" charset="0"/>
                <a:cs typeface="Poppins" pitchFamily="2" charset="77"/>
              </a:rPr>
              <a:t>FROM ACCESS TO AGENCY: Strengthening Quality and Client-Led Contraceptive Services for Adolescent and Youth in Ethiopia</a:t>
            </a:r>
          </a:p>
        </p:txBody>
      </p:sp>
      <p:sp>
        <p:nvSpPr>
          <p:cNvPr id="5" name="Rectangle 4">
            <a:extLst>
              <a:ext uri="{FF2B5EF4-FFF2-40B4-BE49-F238E27FC236}">
                <a16:creationId xmlns:a16="http://schemas.microsoft.com/office/drawing/2014/main" id="{E8E3D0A4-4057-44C9-A4EB-1B4D3168CE3B}"/>
              </a:ext>
            </a:extLst>
          </p:cNvPr>
          <p:cNvSpPr/>
          <p:nvPr/>
        </p:nvSpPr>
        <p:spPr>
          <a:xfrm>
            <a:off x="1600945" y="6297720"/>
            <a:ext cx="16839455" cy="1744067"/>
          </a:xfrm>
          <a:prstGeom prst="rect">
            <a:avLst/>
          </a:prstGeom>
        </p:spPr>
        <p:txBody>
          <a:bodyPr wrap="square">
            <a:spAutoFit/>
          </a:bodyPr>
          <a:lstStyle/>
          <a:p>
            <a:pPr>
              <a:lnSpc>
                <a:spcPts val="6400"/>
              </a:lnSpc>
            </a:pPr>
            <a:r>
              <a:rPr lang="en-US" sz="5400" dirty="0">
                <a:solidFill>
                  <a:schemeClr val="bg1"/>
                </a:solidFill>
                <a:latin typeface="Poppins Light" pitchFamily="2" charset="77"/>
                <a:ea typeface="Roboto" charset="0"/>
                <a:cs typeface="Poppins Light" pitchFamily="2" charset="77"/>
              </a:rPr>
              <a:t>Dr. Bekele Belayihun, PhD</a:t>
            </a:r>
          </a:p>
          <a:p>
            <a:pPr>
              <a:lnSpc>
                <a:spcPts val="6400"/>
              </a:lnSpc>
            </a:pPr>
            <a:r>
              <a:rPr lang="en-US" sz="5400" dirty="0">
                <a:solidFill>
                  <a:schemeClr val="bg1"/>
                </a:solidFill>
                <a:latin typeface="Poppins Light" pitchFamily="2" charset="77"/>
                <a:ea typeface="Roboto" charset="0"/>
                <a:cs typeface="Poppins Light" pitchFamily="2" charset="77"/>
              </a:rPr>
              <a:t>Director, Evidence and Learning, PSI Ethiopia</a:t>
            </a:r>
          </a:p>
        </p:txBody>
      </p:sp>
      <p:pic>
        <p:nvPicPr>
          <p:cNvPr id="19" name="Picture 18" descr="Shape&#10;&#10;Description automatically generated with medium confidence">
            <a:extLst>
              <a:ext uri="{FF2B5EF4-FFF2-40B4-BE49-F238E27FC236}">
                <a16:creationId xmlns:a16="http://schemas.microsoft.com/office/drawing/2014/main" id="{7CE43F9B-3EEB-2B64-29E7-DF0C3E8CD1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37838" y="12108232"/>
            <a:ext cx="1212762" cy="1140328"/>
          </a:xfrm>
          <a:prstGeom prst="rect">
            <a:avLst/>
          </a:prstGeom>
        </p:spPr>
      </p:pic>
      <p:pic>
        <p:nvPicPr>
          <p:cNvPr id="14" name="Picture 13">
            <a:extLst>
              <a:ext uri="{FF2B5EF4-FFF2-40B4-BE49-F238E27FC236}">
                <a16:creationId xmlns:a16="http://schemas.microsoft.com/office/drawing/2014/main" id="{795FCFCB-925A-D9F3-DEC2-C0F4E59F6205}"/>
              </a:ext>
            </a:extLst>
          </p:cNvPr>
          <p:cNvPicPr>
            <a:picLocks noChangeAspect="1"/>
          </p:cNvPicPr>
          <p:nvPr/>
        </p:nvPicPr>
        <p:blipFill>
          <a:blip r:embed="rId4"/>
          <a:stretch>
            <a:fillRect/>
          </a:stretch>
        </p:blipFill>
        <p:spPr>
          <a:xfrm rot="5400000">
            <a:off x="22244648" y="-27709"/>
            <a:ext cx="2139351" cy="2139351"/>
          </a:xfrm>
          <a:prstGeom prst="rect">
            <a:avLst/>
          </a:prstGeom>
        </p:spPr>
      </p:pic>
      <p:pic>
        <p:nvPicPr>
          <p:cNvPr id="16" name="Picture 15">
            <a:extLst>
              <a:ext uri="{FF2B5EF4-FFF2-40B4-BE49-F238E27FC236}">
                <a16:creationId xmlns:a16="http://schemas.microsoft.com/office/drawing/2014/main" id="{D82A7776-0E1D-00EA-EEA4-45859C161CFA}"/>
              </a:ext>
            </a:extLst>
          </p:cNvPr>
          <p:cNvPicPr>
            <a:picLocks noChangeAspect="1"/>
          </p:cNvPicPr>
          <p:nvPr/>
        </p:nvPicPr>
        <p:blipFill>
          <a:blip r:embed="rId5"/>
          <a:stretch>
            <a:fillRect/>
          </a:stretch>
        </p:blipFill>
        <p:spPr>
          <a:xfrm>
            <a:off x="22242878" y="2106267"/>
            <a:ext cx="2141122" cy="2141122"/>
          </a:xfrm>
          <a:prstGeom prst="rect">
            <a:avLst/>
          </a:prstGeom>
        </p:spPr>
      </p:pic>
      <p:pic>
        <p:nvPicPr>
          <p:cNvPr id="18" name="Picture 17">
            <a:extLst>
              <a:ext uri="{FF2B5EF4-FFF2-40B4-BE49-F238E27FC236}">
                <a16:creationId xmlns:a16="http://schemas.microsoft.com/office/drawing/2014/main" id="{1B4DF7A9-41BF-B2FC-2C99-7FA7406B239A}"/>
              </a:ext>
            </a:extLst>
          </p:cNvPr>
          <p:cNvPicPr>
            <a:picLocks noChangeAspect="1"/>
          </p:cNvPicPr>
          <p:nvPr/>
        </p:nvPicPr>
        <p:blipFill>
          <a:blip r:embed="rId6"/>
          <a:stretch>
            <a:fillRect/>
          </a:stretch>
        </p:blipFill>
        <p:spPr>
          <a:xfrm>
            <a:off x="22249356" y="4252174"/>
            <a:ext cx="2134644" cy="2134644"/>
          </a:xfrm>
          <a:prstGeom prst="rect">
            <a:avLst/>
          </a:prstGeom>
        </p:spPr>
      </p:pic>
      <p:pic>
        <p:nvPicPr>
          <p:cNvPr id="20" name="Picture 19">
            <a:extLst>
              <a:ext uri="{FF2B5EF4-FFF2-40B4-BE49-F238E27FC236}">
                <a16:creationId xmlns:a16="http://schemas.microsoft.com/office/drawing/2014/main" id="{91CFAED9-DCD1-A606-5040-529EBD281AA4}"/>
              </a:ext>
            </a:extLst>
          </p:cNvPr>
          <p:cNvPicPr>
            <a:picLocks noChangeAspect="1"/>
          </p:cNvPicPr>
          <p:nvPr/>
        </p:nvPicPr>
        <p:blipFill>
          <a:blip r:embed="rId7"/>
          <a:stretch>
            <a:fillRect/>
          </a:stretch>
        </p:blipFill>
        <p:spPr>
          <a:xfrm>
            <a:off x="20085376" y="2083714"/>
            <a:ext cx="2169617" cy="2169617"/>
          </a:xfrm>
          <a:prstGeom prst="rect">
            <a:avLst/>
          </a:prstGeom>
        </p:spPr>
      </p:pic>
      <p:pic>
        <p:nvPicPr>
          <p:cNvPr id="9" name="Picture 8" descr="A number and a person with a black background&#10;&#10;AI-generated content may be incorrect.">
            <a:extLst>
              <a:ext uri="{FF2B5EF4-FFF2-40B4-BE49-F238E27FC236}">
                <a16:creationId xmlns:a16="http://schemas.microsoft.com/office/drawing/2014/main" id="{13A1CE6B-53FC-8B4F-6DEC-BF14D7FCB5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541593" y="12223306"/>
            <a:ext cx="2512779" cy="961621"/>
          </a:xfrm>
          <a:prstGeom prst="rect">
            <a:avLst/>
          </a:prstGeom>
        </p:spPr>
      </p:pic>
      <p:pic>
        <p:nvPicPr>
          <p:cNvPr id="10" name="Picture 9" descr="Logo, company name&#10;&#10;Description automatically generated">
            <a:extLst>
              <a:ext uri="{FF2B5EF4-FFF2-40B4-BE49-F238E27FC236}">
                <a16:creationId xmlns:a16="http://schemas.microsoft.com/office/drawing/2014/main" id="{A45E35ED-16ED-A737-DC68-AFDA65E82B57}"/>
              </a:ext>
            </a:extLst>
          </p:cNvPr>
          <p:cNvPicPr>
            <a:picLocks noChangeAspect="1"/>
          </p:cNvPicPr>
          <p:nvPr/>
        </p:nvPicPr>
        <p:blipFill>
          <a:blip r:embed="rId9"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7543851" y="12108232"/>
            <a:ext cx="1793097" cy="1505003"/>
          </a:xfrm>
          <a:prstGeom prst="rect">
            <a:avLst/>
          </a:prstGeom>
        </p:spPr>
      </p:pic>
    </p:spTree>
    <p:extLst>
      <p:ext uri="{BB962C8B-B14F-4D97-AF65-F5344CB8AC3E}">
        <p14:creationId xmlns:p14="http://schemas.microsoft.com/office/powerpoint/2010/main" val="22277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32FF2-518C-0A07-35C8-96E7C678D525}"/>
              </a:ext>
            </a:extLst>
          </p:cNvPr>
          <p:cNvSpPr>
            <a:spLocks noGrp="1"/>
          </p:cNvSpPr>
          <p:nvPr>
            <p:ph type="title"/>
          </p:nvPr>
        </p:nvSpPr>
        <p:spPr>
          <a:xfrm>
            <a:off x="731606" y="378984"/>
            <a:ext cx="12195716" cy="1701592"/>
          </a:xfrm>
        </p:spPr>
        <p:txBody>
          <a:bodyPr vert="horz" lIns="182880" tIns="91440" rIns="182880" bIns="91440" rtlCol="0" anchor="ctr" anchorCtr="0">
            <a:normAutofit/>
          </a:bodyPr>
          <a:lstStyle/>
          <a:p>
            <a:r>
              <a:rPr lang="en-US" sz="6200" dirty="0">
                <a:latin typeface="+mj-lt"/>
                <a:cs typeface="+mj-cs"/>
              </a:rPr>
              <a:t>Rates of Contraceptive Use, and  Quality of service </a:t>
            </a:r>
          </a:p>
        </p:txBody>
      </p:sp>
      <p:sp>
        <p:nvSpPr>
          <p:cNvPr id="14" name="TextBox 13">
            <a:extLst>
              <a:ext uri="{FF2B5EF4-FFF2-40B4-BE49-F238E27FC236}">
                <a16:creationId xmlns:a16="http://schemas.microsoft.com/office/drawing/2014/main" id="{FE88F88F-D14B-5B7E-16BF-62075DAE5449}"/>
              </a:ext>
            </a:extLst>
          </p:cNvPr>
          <p:cNvSpPr txBox="1"/>
          <p:nvPr/>
        </p:nvSpPr>
        <p:spPr>
          <a:xfrm>
            <a:off x="990600" y="2590800"/>
            <a:ext cx="10287000" cy="9205218"/>
          </a:xfrm>
          <a:prstGeom prst="rect">
            <a:avLst/>
          </a:prstGeom>
        </p:spPr>
        <p:txBody>
          <a:bodyPr vert="horz" lIns="182880" tIns="91440" rIns="182880" bIns="91440" rtlCol="0">
            <a:normAutofit/>
          </a:bodyPr>
          <a:lstStyle/>
          <a:p>
            <a:pPr marL="114300">
              <a:spcAft>
                <a:spcPts val="1800"/>
              </a:spcAft>
            </a:pPr>
            <a:r>
              <a:rPr lang="en-US" sz="3600" b="1" dirty="0">
                <a:solidFill>
                  <a:srgbClr val="DB6D32"/>
                </a:solidFill>
              </a:rPr>
              <a:t>High Uptake</a:t>
            </a:r>
          </a:p>
          <a:p>
            <a:pPr marL="571500" indent="-457200">
              <a:spcAft>
                <a:spcPts val="1800"/>
              </a:spcAft>
              <a:buFont typeface="Arial" panose="020B0604020202020204" pitchFamily="34" charset="0"/>
              <a:buChar char="•"/>
            </a:pPr>
            <a:r>
              <a:rPr lang="en-US" sz="3200" dirty="0"/>
              <a:t>84% adopted contraception during health visit.</a:t>
            </a:r>
          </a:p>
          <a:p>
            <a:pPr marL="571500" indent="-457200">
              <a:spcAft>
                <a:spcPts val="1800"/>
              </a:spcAft>
              <a:buFont typeface="Arial" panose="020B0604020202020204" pitchFamily="34" charset="0"/>
              <a:buChar char="•"/>
            </a:pPr>
            <a:r>
              <a:rPr lang="en-US" sz="3200" dirty="0"/>
              <a:t>Injectables (70%)  were the most common contraceptive choice.</a:t>
            </a:r>
          </a:p>
          <a:p>
            <a:pPr marL="114300">
              <a:spcAft>
                <a:spcPts val="1800"/>
              </a:spcAft>
            </a:pPr>
            <a:r>
              <a:rPr lang="en-US" sz="3600" b="1" dirty="0">
                <a:solidFill>
                  <a:srgbClr val="DB6D32"/>
                </a:solidFill>
              </a:rPr>
              <a:t>Strong Engagement </a:t>
            </a:r>
          </a:p>
          <a:p>
            <a:pPr marL="571500" indent="-457200">
              <a:spcAft>
                <a:spcPts val="1800"/>
              </a:spcAft>
              <a:buFont typeface="Arial" panose="020B0604020202020204" pitchFamily="34" charset="0"/>
              <a:buChar char="•"/>
            </a:pPr>
            <a:r>
              <a:rPr lang="en-GB" sz="3200" dirty="0"/>
              <a:t>96% initiated contraceptive discussions with partners</a:t>
            </a:r>
          </a:p>
          <a:p>
            <a:pPr marL="114300">
              <a:spcAft>
                <a:spcPts val="1800"/>
              </a:spcAft>
            </a:pPr>
            <a:r>
              <a:rPr lang="en-GB" sz="3600" dirty="0">
                <a:solidFill>
                  <a:srgbClr val="1A325E"/>
                </a:solidFill>
              </a:rPr>
              <a:t> </a:t>
            </a:r>
            <a:r>
              <a:rPr lang="en-GB" sz="3600" b="1" dirty="0">
                <a:solidFill>
                  <a:srgbClr val="DB6D32"/>
                </a:solidFill>
              </a:rPr>
              <a:t>High Respect</a:t>
            </a:r>
            <a:endParaRPr lang="en-US" sz="3200" b="1" dirty="0"/>
          </a:p>
          <a:p>
            <a:pPr marL="571500" indent="-457200">
              <a:spcAft>
                <a:spcPts val="1800"/>
              </a:spcAft>
              <a:buFont typeface="Arial" panose="020B0604020202020204" pitchFamily="34" charset="0"/>
              <a:buChar char="•"/>
            </a:pPr>
            <a:r>
              <a:rPr lang="en-US" sz="3200" dirty="0"/>
              <a:t>97% of clients felt respected by providers</a:t>
            </a:r>
          </a:p>
          <a:p>
            <a:pPr>
              <a:spcAft>
                <a:spcPts val="1800"/>
              </a:spcAft>
            </a:pPr>
            <a:r>
              <a:rPr lang="en-GB" sz="3600" b="1" dirty="0">
                <a:solidFill>
                  <a:srgbClr val="DB6D32"/>
                </a:solidFill>
              </a:rPr>
              <a:t>Empowered Decisions </a:t>
            </a:r>
            <a:r>
              <a:rPr lang="en-US" sz="3200" b="1" dirty="0"/>
              <a:t> </a:t>
            </a:r>
          </a:p>
          <a:p>
            <a:pPr marL="571500" indent="-457200">
              <a:spcAft>
                <a:spcPts val="1800"/>
              </a:spcAft>
              <a:buFont typeface="Arial" panose="020B0604020202020204" pitchFamily="34" charset="0"/>
              <a:buChar char="•"/>
            </a:pPr>
            <a:r>
              <a:rPr lang="en-US" sz="3200" dirty="0"/>
              <a:t>95% Informed Decisions</a:t>
            </a:r>
          </a:p>
          <a:p>
            <a:pPr marL="114300">
              <a:spcAft>
                <a:spcPts val="1800"/>
              </a:spcAft>
            </a:pPr>
            <a:r>
              <a:rPr lang="en-US" sz="3600" b="1" dirty="0">
                <a:solidFill>
                  <a:srgbClr val="DB6D32"/>
                </a:solidFill>
              </a:rPr>
              <a:t>Long term Intentions </a:t>
            </a:r>
          </a:p>
          <a:p>
            <a:pPr marL="571500" indent="-457200">
              <a:spcAft>
                <a:spcPts val="1800"/>
              </a:spcAft>
              <a:buFont typeface="Arial" panose="020B0604020202020204" pitchFamily="34" charset="0"/>
              <a:buChar char="•"/>
            </a:pPr>
            <a:r>
              <a:rPr lang="en-US" sz="3200" dirty="0"/>
              <a:t>90% plan to continue chosen method</a:t>
            </a:r>
          </a:p>
        </p:txBody>
      </p:sp>
      <p:graphicFrame>
        <p:nvGraphicFramePr>
          <p:cNvPr id="26" name="Chart 25">
            <a:extLst>
              <a:ext uri="{FF2B5EF4-FFF2-40B4-BE49-F238E27FC236}">
                <a16:creationId xmlns:a16="http://schemas.microsoft.com/office/drawing/2014/main" id="{D83AC79E-6696-56BF-F2F9-2585C7A75A81}"/>
              </a:ext>
            </a:extLst>
          </p:cNvPr>
          <p:cNvGraphicFramePr>
            <a:graphicFrameLocks/>
          </p:cNvGraphicFramePr>
          <p:nvPr>
            <p:extLst>
              <p:ext uri="{D42A27DB-BD31-4B8C-83A1-F6EECF244321}">
                <p14:modId xmlns:p14="http://schemas.microsoft.com/office/powerpoint/2010/main" val="964237213"/>
              </p:ext>
            </p:extLst>
          </p:nvPr>
        </p:nvGraphicFramePr>
        <p:xfrm>
          <a:off x="12087923" y="1828800"/>
          <a:ext cx="11582400" cy="111997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05973742"/>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9A778-A975-D3FB-3DBE-366F97826BCA}"/>
              </a:ext>
            </a:extLst>
          </p:cNvPr>
          <p:cNvSpPr>
            <a:spLocks noGrp="1"/>
          </p:cNvSpPr>
          <p:nvPr>
            <p:ph type="title"/>
          </p:nvPr>
        </p:nvSpPr>
        <p:spPr>
          <a:xfrm>
            <a:off x="638189" y="457200"/>
            <a:ext cx="21031200" cy="929780"/>
          </a:xfrm>
        </p:spPr>
        <p:txBody>
          <a:bodyPr>
            <a:normAutofit fontScale="90000"/>
          </a:bodyPr>
          <a:lstStyle/>
          <a:p>
            <a:r>
              <a:rPr lang="en-GB" b="1" dirty="0"/>
              <a:t>Method Information Index Plus Findings</a:t>
            </a:r>
            <a:endParaRPr lang="en-GB" dirty="0"/>
          </a:p>
        </p:txBody>
      </p:sp>
      <p:sp>
        <p:nvSpPr>
          <p:cNvPr id="11" name="TextBox 10">
            <a:extLst>
              <a:ext uri="{FF2B5EF4-FFF2-40B4-BE49-F238E27FC236}">
                <a16:creationId xmlns:a16="http://schemas.microsoft.com/office/drawing/2014/main" id="{B19F42E7-5E0B-730F-3545-91676403203C}"/>
              </a:ext>
            </a:extLst>
          </p:cNvPr>
          <p:cNvSpPr txBox="1"/>
          <p:nvPr/>
        </p:nvSpPr>
        <p:spPr>
          <a:xfrm>
            <a:off x="11430000" y="2590800"/>
            <a:ext cx="11658599" cy="5734903"/>
          </a:xfrm>
          <a:prstGeom prst="rect">
            <a:avLst/>
          </a:prstGeom>
          <a:noFill/>
        </p:spPr>
        <p:txBody>
          <a:bodyPr wrap="square">
            <a:spAutoFit/>
          </a:bodyPr>
          <a:lstStyle/>
          <a:p>
            <a:r>
              <a:rPr lang="en-GB" sz="4400" b="1" dirty="0">
                <a:solidFill>
                  <a:srgbClr val="DB6D32"/>
                </a:solidFill>
              </a:rPr>
              <a:t> MII+ improvement </a:t>
            </a:r>
            <a:endParaRPr lang="en-GB" sz="4400" dirty="0"/>
          </a:p>
          <a:p>
            <a:pPr marL="571500" indent="-571500">
              <a:lnSpc>
                <a:spcPct val="150000"/>
              </a:lnSpc>
              <a:buFont typeface="Arial" panose="020B0604020202020204" pitchFamily="34" charset="0"/>
              <a:buChar char="•"/>
            </a:pPr>
            <a:r>
              <a:rPr lang="en-GB" sz="4400" dirty="0"/>
              <a:t>MII+ scores improved across CEI rounds</a:t>
            </a:r>
            <a:r>
              <a:rPr lang="en-GB" sz="4400" dirty="0">
                <a:solidFill>
                  <a:srgbClr val="1A325E"/>
                </a:solidFill>
              </a:rPr>
              <a:t>.</a:t>
            </a:r>
          </a:p>
          <a:p>
            <a:pPr marL="571500" indent="-571500">
              <a:lnSpc>
                <a:spcPct val="150000"/>
              </a:lnSpc>
              <a:buFont typeface="Arial" panose="020B0604020202020204" pitchFamily="34" charset="0"/>
              <a:buChar char="•"/>
            </a:pPr>
            <a:r>
              <a:rPr lang="en-GB" sz="4400" dirty="0"/>
              <a:t>Enhanced knowledge leads to better contraceptive use</a:t>
            </a:r>
          </a:p>
          <a:p>
            <a:pPr marL="571500" indent="-571500">
              <a:lnSpc>
                <a:spcPct val="150000"/>
              </a:lnSpc>
              <a:buFont typeface="Arial" panose="020B0604020202020204" pitchFamily="34" charset="0"/>
              <a:buChar char="•"/>
            </a:pPr>
            <a:r>
              <a:rPr lang="en-GB" sz="4400" dirty="0"/>
              <a:t>Information is key to reducing unintended pregnancies.</a:t>
            </a:r>
          </a:p>
        </p:txBody>
      </p:sp>
      <p:graphicFrame>
        <p:nvGraphicFramePr>
          <p:cNvPr id="24" name="Chart 23">
            <a:extLst>
              <a:ext uri="{FF2B5EF4-FFF2-40B4-BE49-F238E27FC236}">
                <a16:creationId xmlns:a16="http://schemas.microsoft.com/office/drawing/2014/main" id="{9397572E-F5D9-1352-4513-5B7399125142}"/>
              </a:ext>
            </a:extLst>
          </p:cNvPr>
          <p:cNvGraphicFramePr>
            <a:graphicFrameLocks/>
          </p:cNvGraphicFramePr>
          <p:nvPr>
            <p:extLst>
              <p:ext uri="{D42A27DB-BD31-4B8C-83A1-F6EECF244321}">
                <p14:modId xmlns:p14="http://schemas.microsoft.com/office/powerpoint/2010/main" val="559994214"/>
              </p:ext>
            </p:extLst>
          </p:nvPr>
        </p:nvGraphicFramePr>
        <p:xfrm>
          <a:off x="914400" y="2514600"/>
          <a:ext cx="9735012" cy="8686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72683021"/>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C3BF8-0F81-FA75-3F27-85BDB5BD5E5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E86014F-7385-1C8E-9E2D-6AD653A7B97B}"/>
              </a:ext>
            </a:extLst>
          </p:cNvPr>
          <p:cNvSpPr/>
          <p:nvPr/>
        </p:nvSpPr>
        <p:spPr>
          <a:xfrm>
            <a:off x="0" y="0"/>
            <a:ext cx="24612600" cy="13716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5B87554B-2FE4-E8DC-7EF0-0B875EEA1957}"/>
              </a:ext>
            </a:extLst>
          </p:cNvPr>
          <p:cNvPicPr>
            <a:picLocks noChangeAspect="1"/>
          </p:cNvPicPr>
          <p:nvPr/>
        </p:nvPicPr>
        <p:blipFill>
          <a:blip r:embed="rId4"/>
          <a:stretch>
            <a:fillRect/>
          </a:stretch>
        </p:blipFill>
        <p:spPr>
          <a:xfrm>
            <a:off x="-30753" y="5135217"/>
            <a:ext cx="2171700" cy="4343400"/>
          </a:xfrm>
          <a:prstGeom prst="rect">
            <a:avLst/>
          </a:prstGeom>
        </p:spPr>
      </p:pic>
      <p:sp>
        <p:nvSpPr>
          <p:cNvPr id="6" name="Rectangle 5">
            <a:extLst>
              <a:ext uri="{FF2B5EF4-FFF2-40B4-BE49-F238E27FC236}">
                <a16:creationId xmlns:a16="http://schemas.microsoft.com/office/drawing/2014/main" id="{F218E526-1DB0-80DF-CC8D-130A04B718B7}"/>
              </a:ext>
            </a:extLst>
          </p:cNvPr>
          <p:cNvSpPr/>
          <p:nvPr/>
        </p:nvSpPr>
        <p:spPr>
          <a:xfrm>
            <a:off x="12268200" y="5334000"/>
            <a:ext cx="7239000" cy="2308324"/>
          </a:xfrm>
          <a:prstGeom prst="rect">
            <a:avLst/>
          </a:prstGeom>
        </p:spPr>
        <p:txBody>
          <a:bodyPr wrap="square">
            <a:spAutoFit/>
          </a:bodyPr>
          <a:lstStyle/>
          <a:p>
            <a:r>
              <a:rPr lang="en-US" sz="7200" b="1" dirty="0">
                <a:solidFill>
                  <a:schemeClr val="bg1"/>
                </a:solidFill>
                <a:latin typeface="Poppins" pitchFamily="2" charset="77"/>
                <a:ea typeface="Roboto Light" charset="0"/>
                <a:cs typeface="Poppins" pitchFamily="2" charset="77"/>
              </a:rPr>
              <a:t>LESSONS LEARNED</a:t>
            </a:r>
            <a:endParaRPr lang="ru-RU" sz="7200" b="1" dirty="0">
              <a:solidFill>
                <a:schemeClr val="bg1"/>
              </a:solidFill>
              <a:latin typeface="Roboto Light" charset="0"/>
              <a:ea typeface="Roboto Light" charset="0"/>
              <a:cs typeface="Poppins" pitchFamily="2" charset="77"/>
            </a:endParaRPr>
          </a:p>
        </p:txBody>
      </p:sp>
      <p:pic>
        <p:nvPicPr>
          <p:cNvPr id="3" name="Picture 2">
            <a:extLst>
              <a:ext uri="{FF2B5EF4-FFF2-40B4-BE49-F238E27FC236}">
                <a16:creationId xmlns:a16="http://schemas.microsoft.com/office/drawing/2014/main" id="{D0AD2809-32DB-8428-02E0-A24B8BF683AD}"/>
              </a:ext>
            </a:extLst>
          </p:cNvPr>
          <p:cNvPicPr>
            <a:picLocks noChangeAspect="1"/>
          </p:cNvPicPr>
          <p:nvPr/>
        </p:nvPicPr>
        <p:blipFill>
          <a:blip r:embed="rId5"/>
          <a:stretch>
            <a:fillRect/>
          </a:stretch>
        </p:blipFill>
        <p:spPr>
          <a:xfrm rot="16200000" flipH="1">
            <a:off x="-14987" y="3001617"/>
            <a:ext cx="2139351" cy="2139351"/>
          </a:xfrm>
          <a:prstGeom prst="rect">
            <a:avLst/>
          </a:prstGeom>
        </p:spPr>
      </p:pic>
      <p:pic>
        <p:nvPicPr>
          <p:cNvPr id="4" name="Picture 3">
            <a:extLst>
              <a:ext uri="{FF2B5EF4-FFF2-40B4-BE49-F238E27FC236}">
                <a16:creationId xmlns:a16="http://schemas.microsoft.com/office/drawing/2014/main" id="{5CBF54B7-42FA-3A04-7568-0EE239211EE5}"/>
              </a:ext>
            </a:extLst>
          </p:cNvPr>
          <p:cNvPicPr>
            <a:picLocks noChangeAspect="1"/>
          </p:cNvPicPr>
          <p:nvPr/>
        </p:nvPicPr>
        <p:blipFill>
          <a:blip r:embed="rId6"/>
          <a:stretch>
            <a:fillRect/>
          </a:stretch>
        </p:blipFill>
        <p:spPr>
          <a:xfrm flipH="1">
            <a:off x="4328413" y="7345017"/>
            <a:ext cx="2141122" cy="2141122"/>
          </a:xfrm>
          <a:prstGeom prst="rect">
            <a:avLst/>
          </a:prstGeom>
        </p:spPr>
      </p:pic>
      <p:pic>
        <p:nvPicPr>
          <p:cNvPr id="5" name="Picture 4">
            <a:extLst>
              <a:ext uri="{FF2B5EF4-FFF2-40B4-BE49-F238E27FC236}">
                <a16:creationId xmlns:a16="http://schemas.microsoft.com/office/drawing/2014/main" id="{A62A7792-9C21-0997-04BF-CCA33FAE08AA}"/>
              </a:ext>
            </a:extLst>
          </p:cNvPr>
          <p:cNvPicPr>
            <a:picLocks noChangeAspect="1"/>
          </p:cNvPicPr>
          <p:nvPr/>
        </p:nvPicPr>
        <p:blipFill>
          <a:blip r:embed="rId7"/>
          <a:stretch>
            <a:fillRect/>
          </a:stretch>
        </p:blipFill>
        <p:spPr>
          <a:xfrm rot="5400000" flipH="1">
            <a:off x="4328413" y="5211417"/>
            <a:ext cx="2134644" cy="2134644"/>
          </a:xfrm>
          <a:prstGeom prst="rect">
            <a:avLst/>
          </a:prstGeom>
        </p:spPr>
      </p:pic>
      <p:pic>
        <p:nvPicPr>
          <p:cNvPr id="7" name="Picture 6">
            <a:extLst>
              <a:ext uri="{FF2B5EF4-FFF2-40B4-BE49-F238E27FC236}">
                <a16:creationId xmlns:a16="http://schemas.microsoft.com/office/drawing/2014/main" id="{8CBA3C35-37FE-DB44-E8DE-206B5E68A3D6}"/>
              </a:ext>
            </a:extLst>
          </p:cNvPr>
          <p:cNvPicPr>
            <a:picLocks noChangeAspect="1"/>
          </p:cNvPicPr>
          <p:nvPr/>
        </p:nvPicPr>
        <p:blipFill>
          <a:blip r:embed="rId8"/>
          <a:stretch>
            <a:fillRect/>
          </a:stretch>
        </p:blipFill>
        <p:spPr>
          <a:xfrm flipH="1">
            <a:off x="2118612" y="5135217"/>
            <a:ext cx="2209800" cy="2169617"/>
          </a:xfrm>
          <a:prstGeom prst="rect">
            <a:avLst/>
          </a:prstGeom>
        </p:spPr>
      </p:pic>
      <p:pic>
        <p:nvPicPr>
          <p:cNvPr id="9" name="Picture 8">
            <a:extLst>
              <a:ext uri="{FF2B5EF4-FFF2-40B4-BE49-F238E27FC236}">
                <a16:creationId xmlns:a16="http://schemas.microsoft.com/office/drawing/2014/main" id="{38D37598-0D4E-8473-9A17-80CFB4E69A36}"/>
              </a:ext>
            </a:extLst>
          </p:cNvPr>
          <p:cNvPicPr>
            <a:picLocks noChangeAspect="1"/>
          </p:cNvPicPr>
          <p:nvPr/>
        </p:nvPicPr>
        <p:blipFill>
          <a:blip r:embed="rId9"/>
          <a:stretch>
            <a:fillRect/>
          </a:stretch>
        </p:blipFill>
        <p:spPr>
          <a:xfrm rot="5400000">
            <a:off x="2118613" y="7268817"/>
            <a:ext cx="2209800" cy="2209800"/>
          </a:xfrm>
          <a:prstGeom prst="rect">
            <a:avLst/>
          </a:prstGeom>
        </p:spPr>
      </p:pic>
      <p:pic>
        <p:nvPicPr>
          <p:cNvPr id="19" name="Picture 18">
            <a:extLst>
              <a:ext uri="{FF2B5EF4-FFF2-40B4-BE49-F238E27FC236}">
                <a16:creationId xmlns:a16="http://schemas.microsoft.com/office/drawing/2014/main" id="{E983C7C8-CA6F-0E3D-3EC0-B02000F362B5}"/>
              </a:ext>
            </a:extLst>
          </p:cNvPr>
          <p:cNvPicPr>
            <a:picLocks noChangeAspect="1"/>
          </p:cNvPicPr>
          <p:nvPr/>
        </p:nvPicPr>
        <p:blipFill>
          <a:blip r:embed="rId10"/>
          <a:stretch>
            <a:fillRect/>
          </a:stretch>
        </p:blipFill>
        <p:spPr>
          <a:xfrm>
            <a:off x="6462013" y="7345017"/>
            <a:ext cx="2120900" cy="2120900"/>
          </a:xfrm>
          <a:prstGeom prst="rect">
            <a:avLst/>
          </a:prstGeom>
        </p:spPr>
      </p:pic>
      <p:pic>
        <p:nvPicPr>
          <p:cNvPr id="23" name="Picture 22">
            <a:extLst>
              <a:ext uri="{FF2B5EF4-FFF2-40B4-BE49-F238E27FC236}">
                <a16:creationId xmlns:a16="http://schemas.microsoft.com/office/drawing/2014/main" id="{A32D4FD1-AB44-835C-3006-7A69B42102FB}"/>
              </a:ext>
            </a:extLst>
          </p:cNvPr>
          <p:cNvPicPr>
            <a:picLocks noChangeAspect="1"/>
          </p:cNvPicPr>
          <p:nvPr/>
        </p:nvPicPr>
        <p:blipFill>
          <a:blip r:embed="rId11"/>
          <a:stretch>
            <a:fillRect/>
          </a:stretch>
        </p:blipFill>
        <p:spPr>
          <a:xfrm>
            <a:off x="2118613" y="9478617"/>
            <a:ext cx="2209800" cy="2133600"/>
          </a:xfrm>
          <a:prstGeom prst="rect">
            <a:avLst/>
          </a:prstGeom>
        </p:spPr>
      </p:pic>
      <p:pic>
        <p:nvPicPr>
          <p:cNvPr id="8" name="Picture 7">
            <a:extLst>
              <a:ext uri="{FF2B5EF4-FFF2-40B4-BE49-F238E27FC236}">
                <a16:creationId xmlns:a16="http://schemas.microsoft.com/office/drawing/2014/main" id="{2A91C655-822F-2381-80AA-5105DD05BFC6}"/>
              </a:ext>
            </a:extLst>
          </p:cNvPr>
          <p:cNvPicPr>
            <a:picLocks noChangeAspect="1"/>
          </p:cNvPicPr>
          <p:nvPr/>
        </p:nvPicPr>
        <p:blipFill>
          <a:blip r:embed="rId12"/>
          <a:stretch>
            <a:fillRect/>
          </a:stretch>
        </p:blipFill>
        <p:spPr>
          <a:xfrm>
            <a:off x="-33130" y="9478617"/>
            <a:ext cx="2151743" cy="2151743"/>
          </a:xfrm>
          <a:prstGeom prst="rect">
            <a:avLst/>
          </a:prstGeom>
        </p:spPr>
      </p:pic>
    </p:spTree>
    <p:extLst>
      <p:ext uri="{BB962C8B-B14F-4D97-AF65-F5344CB8AC3E}">
        <p14:creationId xmlns:p14="http://schemas.microsoft.com/office/powerpoint/2010/main" val="628865592"/>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D30C4-D0D3-9782-E0CB-74C5ECF88617}"/>
            </a:ext>
          </a:extLst>
        </p:cNvPr>
        <p:cNvGrpSpPr/>
        <p:nvPr/>
      </p:nvGrpSpPr>
      <p:grpSpPr>
        <a:xfrm>
          <a:off x="0" y="0"/>
          <a:ext cx="0" cy="0"/>
          <a:chOff x="0" y="0"/>
          <a:chExt cx="0" cy="0"/>
        </a:xfrm>
      </p:grpSpPr>
      <p:pic>
        <p:nvPicPr>
          <p:cNvPr id="3" name="Picture Placeholder 6">
            <a:extLst>
              <a:ext uri="{FF2B5EF4-FFF2-40B4-BE49-F238E27FC236}">
                <a16:creationId xmlns:a16="http://schemas.microsoft.com/office/drawing/2014/main" id="{BFAE6435-1B27-4E40-1088-A7B01A0A5F56}"/>
              </a:ext>
            </a:extLst>
          </p:cNvPr>
          <p:cNvPicPr>
            <a:picLocks noChangeAspect="1"/>
          </p:cNvPicPr>
          <p:nvPr/>
        </p:nvPicPr>
        <p:blipFill>
          <a:blip r:embed="rId4">
            <a:extLst>
              <a:ext uri="{28A0092B-C50C-407E-A947-70E740481C1C}">
                <a14:useLocalDpi xmlns:a14="http://schemas.microsoft.com/office/drawing/2010/main" val="0"/>
              </a:ext>
            </a:extLst>
          </a:blip>
          <a:srcRect l="10974" r="10974"/>
          <a:stretch/>
        </p:blipFill>
        <p:spPr>
          <a:xfrm>
            <a:off x="12290" y="3287707"/>
            <a:ext cx="9512710" cy="8125200"/>
          </a:xfrm>
          <a:prstGeom prst="rect">
            <a:avLst/>
          </a:prstGeom>
        </p:spPr>
      </p:pic>
      <p:pic>
        <p:nvPicPr>
          <p:cNvPr id="6" name="Picture 5">
            <a:extLst>
              <a:ext uri="{FF2B5EF4-FFF2-40B4-BE49-F238E27FC236}">
                <a16:creationId xmlns:a16="http://schemas.microsoft.com/office/drawing/2014/main" id="{2A793583-8D29-403E-A457-49BC26DA2170}"/>
              </a:ext>
            </a:extLst>
          </p:cNvPr>
          <p:cNvPicPr>
            <a:picLocks noChangeAspect="1"/>
          </p:cNvPicPr>
          <p:nvPr/>
        </p:nvPicPr>
        <p:blipFill>
          <a:blip r:embed="rId5"/>
          <a:stretch>
            <a:fillRect/>
          </a:stretch>
        </p:blipFill>
        <p:spPr>
          <a:xfrm>
            <a:off x="4242019" y="11582400"/>
            <a:ext cx="2133600" cy="2133600"/>
          </a:xfrm>
          <a:prstGeom prst="rect">
            <a:avLst/>
          </a:prstGeom>
        </p:spPr>
      </p:pic>
      <p:pic>
        <p:nvPicPr>
          <p:cNvPr id="7" name="Picture 6">
            <a:extLst>
              <a:ext uri="{FF2B5EF4-FFF2-40B4-BE49-F238E27FC236}">
                <a16:creationId xmlns:a16="http://schemas.microsoft.com/office/drawing/2014/main" id="{FEADD470-9F54-3323-3AD2-38EC516D511D}"/>
              </a:ext>
            </a:extLst>
          </p:cNvPr>
          <p:cNvPicPr>
            <a:picLocks noChangeAspect="1"/>
          </p:cNvPicPr>
          <p:nvPr/>
        </p:nvPicPr>
        <p:blipFill>
          <a:blip r:embed="rId6"/>
          <a:stretch>
            <a:fillRect/>
          </a:stretch>
        </p:blipFill>
        <p:spPr>
          <a:xfrm>
            <a:off x="2108419" y="11574878"/>
            <a:ext cx="2141122" cy="2141122"/>
          </a:xfrm>
          <a:prstGeom prst="rect">
            <a:avLst/>
          </a:prstGeom>
        </p:spPr>
      </p:pic>
      <p:pic>
        <p:nvPicPr>
          <p:cNvPr id="8" name="Picture 7">
            <a:extLst>
              <a:ext uri="{FF2B5EF4-FFF2-40B4-BE49-F238E27FC236}">
                <a16:creationId xmlns:a16="http://schemas.microsoft.com/office/drawing/2014/main" id="{8F030275-BAE2-287B-8943-AE18D8DC0387}"/>
              </a:ext>
            </a:extLst>
          </p:cNvPr>
          <p:cNvPicPr>
            <a:picLocks noChangeAspect="1"/>
          </p:cNvPicPr>
          <p:nvPr/>
        </p:nvPicPr>
        <p:blipFill>
          <a:blip r:embed="rId7"/>
          <a:stretch>
            <a:fillRect/>
          </a:stretch>
        </p:blipFill>
        <p:spPr>
          <a:xfrm>
            <a:off x="-31531" y="11582400"/>
            <a:ext cx="2133600" cy="2133600"/>
          </a:xfrm>
          <a:prstGeom prst="rect">
            <a:avLst/>
          </a:prstGeom>
        </p:spPr>
      </p:pic>
      <p:sp>
        <p:nvSpPr>
          <p:cNvPr id="2" name="Title 1">
            <a:extLst>
              <a:ext uri="{FF2B5EF4-FFF2-40B4-BE49-F238E27FC236}">
                <a16:creationId xmlns:a16="http://schemas.microsoft.com/office/drawing/2014/main" id="{B3FBFA35-3E87-6C10-2F8D-603A759CC0F7}"/>
              </a:ext>
            </a:extLst>
          </p:cNvPr>
          <p:cNvSpPr txBox="1">
            <a:spLocks/>
          </p:cNvSpPr>
          <p:nvPr/>
        </p:nvSpPr>
        <p:spPr>
          <a:xfrm>
            <a:off x="381000" y="457200"/>
            <a:ext cx="20116800" cy="1625716"/>
          </a:xfrm>
          <a:prstGeom prst="rect">
            <a:avLst/>
          </a:prstGeom>
        </p:spPr>
        <p:txBody>
          <a:bodyPr>
            <a:normAutofit/>
          </a:bodyPr>
          <a:lstStyle>
            <a:lvl1pPr algn="l" defTabSz="1828800" rtl="0" eaLnBrk="1" latinLnBrk="0" hangingPunct="1">
              <a:lnSpc>
                <a:spcPct val="70000"/>
              </a:lnSpc>
              <a:spcBef>
                <a:spcPct val="0"/>
              </a:spcBef>
              <a:buNone/>
              <a:defRPr sz="7200" b="1" i="0" kern="1200" cap="all" spc="-150" baseline="0">
                <a:solidFill>
                  <a:schemeClr val="tx1"/>
                </a:solidFill>
                <a:latin typeface="Poppins" pitchFamily="2" charset="77"/>
                <a:ea typeface="+mj-ea"/>
                <a:cs typeface="Poppins" pitchFamily="2" charset="77"/>
              </a:defRPr>
            </a:lvl1pPr>
          </a:lstStyle>
          <a:p>
            <a:r>
              <a:rPr lang="en-GB" dirty="0">
                <a:solidFill>
                  <a:schemeClr val="tx2"/>
                </a:solidFill>
              </a:rPr>
              <a:t>Contraceptive Decision-Making</a:t>
            </a:r>
          </a:p>
        </p:txBody>
      </p:sp>
      <p:graphicFrame>
        <p:nvGraphicFramePr>
          <p:cNvPr id="5" name="Content Placeholder 2">
            <a:extLst>
              <a:ext uri="{FF2B5EF4-FFF2-40B4-BE49-F238E27FC236}">
                <a16:creationId xmlns:a16="http://schemas.microsoft.com/office/drawing/2014/main" id="{989F0861-895B-393B-0FF9-5ADD216681FB}"/>
              </a:ext>
            </a:extLst>
          </p:cNvPr>
          <p:cNvGraphicFramePr>
            <a:graphicFrameLocks/>
          </p:cNvGraphicFramePr>
          <p:nvPr>
            <p:extLst>
              <p:ext uri="{D42A27DB-BD31-4B8C-83A1-F6EECF244321}">
                <p14:modId xmlns:p14="http://schemas.microsoft.com/office/powerpoint/2010/main" val="1851066505"/>
              </p:ext>
            </p:extLst>
          </p:nvPr>
        </p:nvGraphicFramePr>
        <p:xfrm>
          <a:off x="9531350" y="1676400"/>
          <a:ext cx="14166850" cy="11734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179102751"/>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0B1AF-ED6F-7366-7A73-91262C86055F}"/>
              </a:ext>
            </a:extLst>
          </p:cNvPr>
          <p:cNvSpPr>
            <a:spLocks noGrp="1"/>
          </p:cNvSpPr>
          <p:nvPr>
            <p:ph type="title"/>
          </p:nvPr>
        </p:nvSpPr>
        <p:spPr>
          <a:xfrm>
            <a:off x="990600" y="1281644"/>
            <a:ext cx="8864600" cy="11166296"/>
          </a:xfrm>
        </p:spPr>
        <p:txBody>
          <a:bodyPr anchor="ctr">
            <a:normAutofit/>
          </a:bodyPr>
          <a:lstStyle/>
          <a:p>
            <a:r>
              <a:rPr lang="en-GB" sz="8400" dirty="0"/>
              <a:t>Intention to Continue Contraceptive Use</a:t>
            </a:r>
          </a:p>
        </p:txBody>
      </p:sp>
      <p:graphicFrame>
        <p:nvGraphicFramePr>
          <p:cNvPr id="5" name="Content Placeholder 2">
            <a:extLst>
              <a:ext uri="{FF2B5EF4-FFF2-40B4-BE49-F238E27FC236}">
                <a16:creationId xmlns:a16="http://schemas.microsoft.com/office/drawing/2014/main" id="{88C1F481-779D-1665-23E1-8C2EF450254E}"/>
              </a:ext>
            </a:extLst>
          </p:cNvPr>
          <p:cNvGraphicFramePr>
            <a:graphicFrameLocks noGrp="1"/>
          </p:cNvGraphicFramePr>
          <p:nvPr>
            <p:ph idx="1"/>
            <p:extLst>
              <p:ext uri="{D42A27DB-BD31-4B8C-83A1-F6EECF244321}">
                <p14:modId xmlns:p14="http://schemas.microsoft.com/office/powerpoint/2010/main" val="2310106252"/>
              </p:ext>
            </p:extLst>
          </p:nvPr>
        </p:nvGraphicFramePr>
        <p:xfrm>
          <a:off x="10896600" y="1281644"/>
          <a:ext cx="12200460" cy="114437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01955946"/>
      </p:ext>
    </p:extLst>
  </p:cSld>
  <p:clrMapOvr>
    <a:masterClrMapping/>
  </p:clrMapOvr>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31CA9-1EF4-7DAB-572C-FFFAF2928CFC}"/>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2F181580-16A1-61A4-F6CD-DFFC87927D57}"/>
              </a:ext>
            </a:extLst>
          </p:cNvPr>
          <p:cNvSpPr/>
          <p:nvPr/>
        </p:nvSpPr>
        <p:spPr>
          <a:xfrm>
            <a:off x="-228600" y="0"/>
            <a:ext cx="24612600" cy="13944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A164D21-8B8A-DD6F-37F3-E6297FFD3ADB}"/>
              </a:ext>
            </a:extLst>
          </p:cNvPr>
          <p:cNvSpPr/>
          <p:nvPr/>
        </p:nvSpPr>
        <p:spPr>
          <a:xfrm>
            <a:off x="268880" y="719190"/>
            <a:ext cx="22479000" cy="2203680"/>
          </a:xfrm>
          <a:prstGeom prst="rect">
            <a:avLst/>
          </a:prstGeom>
        </p:spPr>
        <p:txBody>
          <a:bodyPr wrap="square">
            <a:spAutoFit/>
          </a:bodyPr>
          <a:lstStyle/>
          <a:p>
            <a:pPr>
              <a:lnSpc>
                <a:spcPct val="80000"/>
              </a:lnSpc>
            </a:pPr>
            <a:r>
              <a:rPr lang="en-US" sz="8400" cap="all" dirty="0">
                <a:solidFill>
                  <a:schemeClr val="bg1"/>
                </a:solidFill>
                <a:latin typeface="+mj-lt"/>
                <a:ea typeface="Roboto Light" charset="0"/>
                <a:cs typeface="Poppins Light" pitchFamily="2" charset="77"/>
              </a:rPr>
              <a:t>Systems Strengthening for Quality Delivery</a:t>
            </a:r>
          </a:p>
        </p:txBody>
      </p:sp>
      <p:grpSp>
        <p:nvGrpSpPr>
          <p:cNvPr id="2" name="Group 1">
            <a:extLst>
              <a:ext uri="{FF2B5EF4-FFF2-40B4-BE49-F238E27FC236}">
                <a16:creationId xmlns:a16="http://schemas.microsoft.com/office/drawing/2014/main" id="{943C1049-6631-98CA-BB6D-8B57F76F49B6}"/>
              </a:ext>
            </a:extLst>
          </p:cNvPr>
          <p:cNvGrpSpPr/>
          <p:nvPr/>
        </p:nvGrpSpPr>
        <p:grpSpPr>
          <a:xfrm>
            <a:off x="4053412" y="4724400"/>
            <a:ext cx="3840480" cy="8000564"/>
            <a:chOff x="5987053" y="5799244"/>
            <a:chExt cx="3840480" cy="8000564"/>
          </a:xfrm>
          <a:solidFill>
            <a:schemeClr val="accent5"/>
          </a:solidFill>
          <a:effectLst/>
        </p:grpSpPr>
        <p:sp>
          <p:nvSpPr>
            <p:cNvPr id="57" name="Rectangle 56">
              <a:extLst>
                <a:ext uri="{FF2B5EF4-FFF2-40B4-BE49-F238E27FC236}">
                  <a16:creationId xmlns:a16="http://schemas.microsoft.com/office/drawing/2014/main" id="{EAAD857E-2718-7677-37A8-EA3B6DB9B702}"/>
                </a:ext>
              </a:extLst>
            </p:cNvPr>
            <p:cNvSpPr/>
            <p:nvPr/>
          </p:nvSpPr>
          <p:spPr>
            <a:xfrm>
              <a:off x="5987053" y="5799244"/>
              <a:ext cx="3840480" cy="762000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Roboto Light" panose="02000000000000000000" pitchFamily="2" charset="0"/>
                  <a:ea typeface="Source Sans Pro Light" panose="020B0403030403020204" pitchFamily="34" charset="0"/>
                </a:rPr>
                <a:t> </a:t>
              </a:r>
              <a:endParaRPr lang="ru-RU" dirty="0">
                <a:latin typeface="Source Sans Pro Light" panose="020B0403030403020204" pitchFamily="34" charset="0"/>
                <a:ea typeface="Source Sans Pro Light" panose="020B0403030403020204" pitchFamily="34" charset="0"/>
              </a:endParaRPr>
            </a:p>
          </p:txBody>
        </p:sp>
        <p:sp>
          <p:nvSpPr>
            <p:cNvPr id="68" name="Rectangle 67">
              <a:extLst>
                <a:ext uri="{FF2B5EF4-FFF2-40B4-BE49-F238E27FC236}">
                  <a16:creationId xmlns:a16="http://schemas.microsoft.com/office/drawing/2014/main" id="{475D37AE-BB96-A534-DE8D-07D910B94B9D}"/>
                </a:ext>
              </a:extLst>
            </p:cNvPr>
            <p:cNvSpPr/>
            <p:nvPr/>
          </p:nvSpPr>
          <p:spPr>
            <a:xfrm>
              <a:off x="6057191" y="8962586"/>
              <a:ext cx="3615178" cy="4837222"/>
            </a:xfrm>
            <a:prstGeom prst="rect">
              <a:avLst/>
            </a:prstGeom>
            <a:noFill/>
          </p:spPr>
          <p:txBody>
            <a:bodyPr wrap="square">
              <a:spAutoFit/>
            </a:bodyPr>
            <a:lstStyle/>
            <a:p>
              <a:pPr algn="ctr">
                <a:lnSpc>
                  <a:spcPts val="3650"/>
                </a:lnSpc>
              </a:pPr>
              <a:r>
                <a:rPr lang="en-US" sz="3200" cap="all" dirty="0">
                  <a:latin typeface="Poppins SemiBold" pitchFamily="2" charset="77"/>
                  <a:ea typeface="Roboto Light" panose="02000000000000000000" pitchFamily="2" charset="0"/>
                  <a:cs typeface="Poppins SemiBold" pitchFamily="2" charset="77"/>
                </a:rPr>
                <a:t>Assess:</a:t>
              </a:r>
            </a:p>
            <a:p>
              <a:pPr algn="ctr">
                <a:lnSpc>
                  <a:spcPts val="3650"/>
                </a:lnSpc>
              </a:pPr>
              <a:endParaRPr lang="en-US" sz="3200" cap="all" dirty="0">
                <a:latin typeface="Poppins SemiBold" pitchFamily="2" charset="77"/>
                <a:ea typeface="Roboto Light" panose="02000000000000000000" pitchFamily="2" charset="0"/>
                <a:cs typeface="Poppins SemiBold" pitchFamily="2" charset="77"/>
              </a:endParaRPr>
            </a:p>
            <a:p>
              <a:pPr algn="ctr">
                <a:lnSpc>
                  <a:spcPts val="3650"/>
                </a:lnSpc>
              </a:pPr>
              <a:r>
                <a:rPr lang="en-US" sz="3200" cap="all" dirty="0">
                  <a:latin typeface="Poppins SemiBold" pitchFamily="2" charset="77"/>
                  <a:ea typeface="Roboto Light" panose="02000000000000000000" pitchFamily="2" charset="0"/>
                  <a:cs typeface="Poppins SemiBold" pitchFamily="2" charset="77"/>
                </a:rPr>
                <a:t> conduct regular evaluations to measure quality of service delivery </a:t>
              </a:r>
            </a:p>
            <a:p>
              <a:pPr algn="ctr">
                <a:lnSpc>
                  <a:spcPts val="3650"/>
                </a:lnSpc>
              </a:pPr>
              <a:endParaRPr lang="en-US" sz="3200" cap="all" dirty="0">
                <a:latin typeface="Poppins SemiBold" pitchFamily="2" charset="77"/>
                <a:ea typeface="Roboto Light" panose="02000000000000000000" pitchFamily="2" charset="0"/>
                <a:cs typeface="Poppins SemiBold" pitchFamily="2" charset="77"/>
              </a:endParaRPr>
            </a:p>
          </p:txBody>
        </p:sp>
      </p:grpSp>
      <p:grpSp>
        <p:nvGrpSpPr>
          <p:cNvPr id="4" name="Group 3">
            <a:extLst>
              <a:ext uri="{FF2B5EF4-FFF2-40B4-BE49-F238E27FC236}">
                <a16:creationId xmlns:a16="http://schemas.microsoft.com/office/drawing/2014/main" id="{87E127BD-6EE8-31A4-93DF-86F16F84121F}"/>
              </a:ext>
            </a:extLst>
          </p:cNvPr>
          <p:cNvGrpSpPr/>
          <p:nvPr/>
        </p:nvGrpSpPr>
        <p:grpSpPr>
          <a:xfrm>
            <a:off x="8149253" y="4724400"/>
            <a:ext cx="3844473" cy="7620000"/>
            <a:chOff x="10345769" y="5799244"/>
            <a:chExt cx="3844473" cy="7620000"/>
          </a:xfrm>
          <a:solidFill>
            <a:schemeClr val="accent2"/>
          </a:solidFill>
          <a:effectLst/>
        </p:grpSpPr>
        <p:sp>
          <p:nvSpPr>
            <p:cNvPr id="58" name="Rectangle 57">
              <a:extLst>
                <a:ext uri="{FF2B5EF4-FFF2-40B4-BE49-F238E27FC236}">
                  <a16:creationId xmlns:a16="http://schemas.microsoft.com/office/drawing/2014/main" id="{B915C5BF-AD45-74FA-521B-03F270C466AB}"/>
                </a:ext>
              </a:extLst>
            </p:cNvPr>
            <p:cNvSpPr/>
            <p:nvPr/>
          </p:nvSpPr>
          <p:spPr>
            <a:xfrm>
              <a:off x="10349762" y="5799244"/>
              <a:ext cx="3840480" cy="762000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Roboto Light" panose="02000000000000000000" pitchFamily="2" charset="0"/>
                  <a:ea typeface="Source Sans Pro Light" panose="020B0403030403020204" pitchFamily="34" charset="0"/>
                </a:rPr>
                <a:t> </a:t>
              </a:r>
              <a:endParaRPr lang="ru-RU" dirty="0">
                <a:latin typeface="Source Sans Pro Light" panose="020B0403030403020204" pitchFamily="34" charset="0"/>
                <a:ea typeface="Source Sans Pro Light" panose="020B0403030403020204" pitchFamily="34" charset="0"/>
              </a:endParaRPr>
            </a:p>
          </p:txBody>
        </p:sp>
        <p:sp>
          <p:nvSpPr>
            <p:cNvPr id="69" name="Rectangle 68">
              <a:extLst>
                <a:ext uri="{FF2B5EF4-FFF2-40B4-BE49-F238E27FC236}">
                  <a16:creationId xmlns:a16="http://schemas.microsoft.com/office/drawing/2014/main" id="{E0DF2B52-9785-0BFF-6735-F75EF6AD5B2B}"/>
                </a:ext>
              </a:extLst>
            </p:cNvPr>
            <p:cNvSpPr/>
            <p:nvPr/>
          </p:nvSpPr>
          <p:spPr>
            <a:xfrm>
              <a:off x="10345769" y="8962586"/>
              <a:ext cx="3674489" cy="3888244"/>
            </a:xfrm>
            <a:prstGeom prst="rect">
              <a:avLst/>
            </a:prstGeom>
            <a:grpFill/>
          </p:spPr>
          <p:txBody>
            <a:bodyPr wrap="square">
              <a:spAutoFit/>
            </a:bodyPr>
            <a:lstStyle/>
            <a:p>
              <a:pPr algn="ctr">
                <a:lnSpc>
                  <a:spcPts val="3650"/>
                </a:lnSpc>
              </a:pPr>
              <a:r>
                <a:rPr lang="en-US" sz="3200" cap="all" dirty="0">
                  <a:latin typeface="Poppins SemiBold" pitchFamily="2" charset="77"/>
                  <a:ea typeface="Roboto Light" panose="02000000000000000000" pitchFamily="2" charset="0"/>
                  <a:cs typeface="Poppins SemiBold" pitchFamily="2" charset="77"/>
                </a:rPr>
                <a:t>Train:</a:t>
              </a:r>
            </a:p>
            <a:p>
              <a:pPr algn="ctr">
                <a:lnSpc>
                  <a:spcPts val="3650"/>
                </a:lnSpc>
              </a:pPr>
              <a:endParaRPr lang="en-US" sz="3200" cap="all" dirty="0">
                <a:latin typeface="Poppins SemiBold" pitchFamily="2" charset="77"/>
                <a:ea typeface="Roboto Light" panose="02000000000000000000" pitchFamily="2" charset="0"/>
                <a:cs typeface="Poppins SemiBold" pitchFamily="2" charset="77"/>
              </a:endParaRPr>
            </a:p>
            <a:p>
              <a:pPr algn="ctr">
                <a:lnSpc>
                  <a:spcPts val="3650"/>
                </a:lnSpc>
              </a:pPr>
              <a:r>
                <a:rPr lang="en-US" sz="3200" cap="all" dirty="0">
                  <a:latin typeface="Poppins SemiBold" pitchFamily="2" charset="77"/>
                  <a:ea typeface="Roboto Light" panose="02000000000000000000" pitchFamily="2" charset="0"/>
                  <a:cs typeface="Poppins SemiBold" pitchFamily="2" charset="77"/>
                </a:rPr>
                <a:t>Provide ongoing training for PROVIDERS ON youth-friendly services</a:t>
              </a:r>
            </a:p>
          </p:txBody>
        </p:sp>
      </p:grpSp>
      <p:grpSp>
        <p:nvGrpSpPr>
          <p:cNvPr id="6" name="Group 5">
            <a:extLst>
              <a:ext uri="{FF2B5EF4-FFF2-40B4-BE49-F238E27FC236}">
                <a16:creationId xmlns:a16="http://schemas.microsoft.com/office/drawing/2014/main" id="{FCF526BC-EE2E-5818-F77F-48EF53CE828E}"/>
              </a:ext>
            </a:extLst>
          </p:cNvPr>
          <p:cNvGrpSpPr/>
          <p:nvPr/>
        </p:nvGrpSpPr>
        <p:grpSpPr>
          <a:xfrm>
            <a:off x="12253080" y="4724400"/>
            <a:ext cx="3840480" cy="7620000"/>
            <a:chOff x="14639812" y="5799244"/>
            <a:chExt cx="3840480" cy="7620000"/>
          </a:xfrm>
          <a:solidFill>
            <a:schemeClr val="accent1"/>
          </a:solidFill>
          <a:effectLst/>
        </p:grpSpPr>
        <p:sp>
          <p:nvSpPr>
            <p:cNvPr id="59" name="Rectangle 58">
              <a:extLst>
                <a:ext uri="{FF2B5EF4-FFF2-40B4-BE49-F238E27FC236}">
                  <a16:creationId xmlns:a16="http://schemas.microsoft.com/office/drawing/2014/main" id="{091F9AB6-E392-4D2D-0F2A-12FDB7FA5D38}"/>
                </a:ext>
              </a:extLst>
            </p:cNvPr>
            <p:cNvSpPr/>
            <p:nvPr/>
          </p:nvSpPr>
          <p:spPr>
            <a:xfrm>
              <a:off x="14639812" y="5799244"/>
              <a:ext cx="3840480" cy="762000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Roboto Light" panose="02000000000000000000" pitchFamily="2" charset="0"/>
                  <a:ea typeface="Source Sans Pro Light" panose="020B0403030403020204" pitchFamily="34" charset="0"/>
                </a:rPr>
                <a:t> </a:t>
              </a:r>
              <a:endParaRPr lang="ru-RU" dirty="0">
                <a:latin typeface="Source Sans Pro Light" panose="020B0403030403020204" pitchFamily="34" charset="0"/>
                <a:ea typeface="Source Sans Pro Light" panose="020B0403030403020204" pitchFamily="34" charset="0"/>
              </a:endParaRPr>
            </a:p>
          </p:txBody>
        </p:sp>
        <p:sp>
          <p:nvSpPr>
            <p:cNvPr id="70" name="Rectangle 69">
              <a:extLst>
                <a:ext uri="{FF2B5EF4-FFF2-40B4-BE49-F238E27FC236}">
                  <a16:creationId xmlns:a16="http://schemas.microsoft.com/office/drawing/2014/main" id="{B5A1030D-F88E-7A76-C2A1-6F141E75748D}"/>
                </a:ext>
              </a:extLst>
            </p:cNvPr>
            <p:cNvSpPr/>
            <p:nvPr/>
          </p:nvSpPr>
          <p:spPr>
            <a:xfrm>
              <a:off x="14714637" y="8962586"/>
              <a:ext cx="3690831" cy="3888244"/>
            </a:xfrm>
            <a:prstGeom prst="rect">
              <a:avLst/>
            </a:prstGeom>
            <a:grpFill/>
          </p:spPr>
          <p:txBody>
            <a:bodyPr wrap="square">
              <a:spAutoFit/>
            </a:bodyPr>
            <a:lstStyle/>
            <a:p>
              <a:pPr algn="ctr">
                <a:lnSpc>
                  <a:spcPts val="3650"/>
                </a:lnSpc>
              </a:pPr>
              <a:r>
                <a:rPr lang="en-US" sz="3200" cap="all" dirty="0">
                  <a:latin typeface="Poppins SemiBold" pitchFamily="2" charset="77"/>
                  <a:ea typeface="Roboto Light" panose="02000000000000000000" pitchFamily="2" charset="0"/>
                  <a:cs typeface="Poppins SemiBold" pitchFamily="2" charset="77"/>
                </a:rPr>
                <a:t>Support: </a:t>
              </a:r>
            </a:p>
            <a:p>
              <a:pPr algn="ctr">
                <a:lnSpc>
                  <a:spcPts val="3650"/>
                </a:lnSpc>
              </a:pPr>
              <a:endParaRPr lang="en-US" sz="3200" cap="all" dirty="0">
                <a:latin typeface="Poppins SemiBold" pitchFamily="2" charset="77"/>
                <a:ea typeface="Roboto Light" panose="02000000000000000000" pitchFamily="2" charset="0"/>
                <a:cs typeface="Poppins SemiBold" pitchFamily="2" charset="77"/>
              </a:endParaRPr>
            </a:p>
            <a:p>
              <a:pPr algn="ctr">
                <a:lnSpc>
                  <a:spcPts val="3650"/>
                </a:lnSpc>
              </a:pPr>
              <a:r>
                <a:rPr lang="en-US" sz="3200" cap="all" dirty="0">
                  <a:latin typeface="Poppins SemiBold" pitchFamily="2" charset="77"/>
                  <a:ea typeface="Roboto Light" panose="02000000000000000000" pitchFamily="2" charset="0"/>
                  <a:cs typeface="Poppins SemiBold" pitchFamily="2" charset="77"/>
                </a:rPr>
                <a:t>Offer financial counseling to empower adolescent girls and couples</a:t>
              </a:r>
            </a:p>
          </p:txBody>
        </p:sp>
      </p:grpSp>
      <p:grpSp>
        <p:nvGrpSpPr>
          <p:cNvPr id="3" name="Group 2">
            <a:extLst>
              <a:ext uri="{FF2B5EF4-FFF2-40B4-BE49-F238E27FC236}">
                <a16:creationId xmlns:a16="http://schemas.microsoft.com/office/drawing/2014/main" id="{6302BA5F-8A16-B272-E308-C731E79A32AE}"/>
              </a:ext>
            </a:extLst>
          </p:cNvPr>
          <p:cNvGrpSpPr/>
          <p:nvPr/>
        </p:nvGrpSpPr>
        <p:grpSpPr>
          <a:xfrm>
            <a:off x="27709" y="4724400"/>
            <a:ext cx="3840480" cy="7620000"/>
            <a:chOff x="1684271" y="5799244"/>
            <a:chExt cx="3840480" cy="7620000"/>
          </a:xfrm>
          <a:solidFill>
            <a:schemeClr val="accent3"/>
          </a:solidFill>
          <a:effectLst/>
        </p:grpSpPr>
        <p:sp>
          <p:nvSpPr>
            <p:cNvPr id="60" name="Rectangle 59">
              <a:extLst>
                <a:ext uri="{FF2B5EF4-FFF2-40B4-BE49-F238E27FC236}">
                  <a16:creationId xmlns:a16="http://schemas.microsoft.com/office/drawing/2014/main" id="{3778711C-4859-AE4F-01C0-B78AB2808EEA}"/>
                </a:ext>
              </a:extLst>
            </p:cNvPr>
            <p:cNvSpPr/>
            <p:nvPr/>
          </p:nvSpPr>
          <p:spPr>
            <a:xfrm>
              <a:off x="1684271" y="5799244"/>
              <a:ext cx="3840480" cy="762000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Roboto Light" panose="02000000000000000000" pitchFamily="2" charset="0"/>
                  <a:ea typeface="Source Sans Pro Light" panose="020B0403030403020204" pitchFamily="34" charset="0"/>
                </a:rPr>
                <a:t> </a:t>
              </a:r>
              <a:endParaRPr lang="ru-RU" dirty="0">
                <a:latin typeface="Source Sans Pro Light" panose="020B0403030403020204" pitchFamily="34" charset="0"/>
                <a:ea typeface="Source Sans Pro Light" panose="020B0403030403020204" pitchFamily="34" charset="0"/>
              </a:endParaRPr>
            </a:p>
          </p:txBody>
        </p:sp>
        <p:sp>
          <p:nvSpPr>
            <p:cNvPr id="63" name="Rectangle 62">
              <a:extLst>
                <a:ext uri="{FF2B5EF4-FFF2-40B4-BE49-F238E27FC236}">
                  <a16:creationId xmlns:a16="http://schemas.microsoft.com/office/drawing/2014/main" id="{A193015C-78C9-BFB3-3204-9B85DA4E9467}"/>
                </a:ext>
              </a:extLst>
            </p:cNvPr>
            <p:cNvSpPr/>
            <p:nvPr/>
          </p:nvSpPr>
          <p:spPr>
            <a:xfrm>
              <a:off x="1717956" y="8962586"/>
              <a:ext cx="3773111" cy="2939266"/>
            </a:xfrm>
            <a:prstGeom prst="rect">
              <a:avLst/>
            </a:prstGeom>
            <a:grpFill/>
          </p:spPr>
          <p:txBody>
            <a:bodyPr wrap="square">
              <a:spAutoFit/>
            </a:bodyPr>
            <a:lstStyle/>
            <a:p>
              <a:pPr algn="ctr">
                <a:lnSpc>
                  <a:spcPts val="3650"/>
                </a:lnSpc>
              </a:pPr>
              <a:r>
                <a:rPr lang="en-US" sz="3200" cap="all" dirty="0">
                  <a:latin typeface="Poppins SemiBold" pitchFamily="2" charset="77"/>
                  <a:ea typeface="Roboto Light" panose="02000000000000000000" pitchFamily="2" charset="0"/>
                  <a:cs typeface="Poppins SemiBold" pitchFamily="2" charset="77"/>
                </a:rPr>
                <a:t>ENGAGE:</a:t>
              </a:r>
            </a:p>
            <a:p>
              <a:pPr algn="ctr">
                <a:lnSpc>
                  <a:spcPts val="3650"/>
                </a:lnSpc>
              </a:pPr>
              <a:r>
                <a:rPr lang="en-US" sz="3200" cap="all" dirty="0">
                  <a:latin typeface="Poppins SemiBold" pitchFamily="2" charset="77"/>
                  <a:ea typeface="Roboto Light" panose="02000000000000000000" pitchFamily="2" charset="0"/>
                  <a:cs typeface="Poppins SemiBold" pitchFamily="2" charset="77"/>
                </a:rPr>
                <a:t> </a:t>
              </a:r>
            </a:p>
            <a:p>
              <a:pPr algn="ctr">
                <a:lnSpc>
                  <a:spcPts val="3650"/>
                </a:lnSpc>
              </a:pPr>
              <a:r>
                <a:rPr lang="en-US" sz="3200" cap="all" dirty="0">
                  <a:latin typeface="Poppins SemiBold" pitchFamily="2" charset="77"/>
                  <a:ea typeface="Roboto Light" panose="02000000000000000000" pitchFamily="2" charset="0"/>
                  <a:cs typeface="Poppins SemiBold" pitchFamily="2" charset="77"/>
                </a:rPr>
                <a:t>Involve hews in community outreach activities</a:t>
              </a:r>
            </a:p>
          </p:txBody>
        </p:sp>
      </p:grpSp>
      <p:grpSp>
        <p:nvGrpSpPr>
          <p:cNvPr id="7" name="Group 6">
            <a:extLst>
              <a:ext uri="{FF2B5EF4-FFF2-40B4-BE49-F238E27FC236}">
                <a16:creationId xmlns:a16="http://schemas.microsoft.com/office/drawing/2014/main" id="{B95CE527-4A03-7B34-43D7-3875B16DD6D3}"/>
              </a:ext>
            </a:extLst>
          </p:cNvPr>
          <p:cNvGrpSpPr/>
          <p:nvPr/>
        </p:nvGrpSpPr>
        <p:grpSpPr>
          <a:xfrm>
            <a:off x="16373696" y="4724400"/>
            <a:ext cx="3840480" cy="7620000"/>
            <a:chOff x="19006283" y="5799244"/>
            <a:chExt cx="3840480" cy="7620000"/>
          </a:xfrm>
          <a:solidFill>
            <a:schemeClr val="accent4"/>
          </a:solidFill>
          <a:effectLst/>
        </p:grpSpPr>
        <p:sp>
          <p:nvSpPr>
            <p:cNvPr id="61" name="Rectangle 60">
              <a:extLst>
                <a:ext uri="{FF2B5EF4-FFF2-40B4-BE49-F238E27FC236}">
                  <a16:creationId xmlns:a16="http://schemas.microsoft.com/office/drawing/2014/main" id="{404A91D9-D54A-E5F7-6097-1FA0D1D76FC7}"/>
                </a:ext>
              </a:extLst>
            </p:cNvPr>
            <p:cNvSpPr/>
            <p:nvPr/>
          </p:nvSpPr>
          <p:spPr>
            <a:xfrm>
              <a:off x="19006283" y="5799244"/>
              <a:ext cx="3840480" cy="762000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Roboto Light" panose="02000000000000000000" pitchFamily="2" charset="0"/>
                  <a:ea typeface="Source Sans Pro Light" panose="020B0403030403020204" pitchFamily="34" charset="0"/>
                </a:rPr>
                <a:t> </a:t>
              </a:r>
              <a:endParaRPr lang="ru-RU" dirty="0">
                <a:latin typeface="Source Sans Pro Light" panose="020B0403030403020204" pitchFamily="34" charset="0"/>
                <a:ea typeface="Source Sans Pro Light" panose="020B0403030403020204" pitchFamily="34" charset="0"/>
              </a:endParaRPr>
            </a:p>
          </p:txBody>
        </p:sp>
        <p:sp>
          <p:nvSpPr>
            <p:cNvPr id="71" name="Rectangle 70">
              <a:extLst>
                <a:ext uri="{FF2B5EF4-FFF2-40B4-BE49-F238E27FC236}">
                  <a16:creationId xmlns:a16="http://schemas.microsoft.com/office/drawing/2014/main" id="{7C3963DF-9CB8-5D8F-143E-D3F4010A13CF}"/>
                </a:ext>
              </a:extLst>
            </p:cNvPr>
            <p:cNvSpPr/>
            <p:nvPr/>
          </p:nvSpPr>
          <p:spPr>
            <a:xfrm>
              <a:off x="19118934" y="8962586"/>
              <a:ext cx="3615178" cy="3413755"/>
            </a:xfrm>
            <a:prstGeom prst="rect">
              <a:avLst/>
            </a:prstGeom>
            <a:grpFill/>
          </p:spPr>
          <p:txBody>
            <a:bodyPr wrap="square">
              <a:spAutoFit/>
            </a:bodyPr>
            <a:lstStyle/>
            <a:p>
              <a:pPr algn="ctr">
                <a:lnSpc>
                  <a:spcPts val="3650"/>
                </a:lnSpc>
              </a:pPr>
              <a:r>
                <a:rPr lang="en-US" sz="3200" cap="all" dirty="0">
                  <a:latin typeface="Poppins SemiBold" pitchFamily="2" charset="77"/>
                  <a:ea typeface="Roboto Light" panose="02000000000000000000" pitchFamily="2" charset="0"/>
                  <a:cs typeface="Poppins SemiBold" pitchFamily="2" charset="77"/>
                </a:rPr>
                <a:t>INFORM: </a:t>
              </a:r>
            </a:p>
            <a:p>
              <a:pPr algn="ctr">
                <a:lnSpc>
                  <a:spcPts val="3650"/>
                </a:lnSpc>
              </a:pPr>
              <a:endParaRPr lang="en-US" sz="3200" cap="all" dirty="0">
                <a:latin typeface="Poppins SemiBold" pitchFamily="2" charset="77"/>
                <a:ea typeface="Roboto Light" panose="02000000000000000000" pitchFamily="2" charset="0"/>
                <a:cs typeface="Poppins SemiBold" pitchFamily="2" charset="77"/>
              </a:endParaRPr>
            </a:p>
            <a:p>
              <a:pPr algn="ctr">
                <a:lnSpc>
                  <a:spcPts val="3650"/>
                </a:lnSpc>
              </a:pPr>
              <a:r>
                <a:rPr lang="en-US" sz="3200" cap="all" dirty="0">
                  <a:latin typeface="Poppins SemiBold" pitchFamily="2" charset="77"/>
                  <a:ea typeface="Roboto Light" panose="02000000000000000000" pitchFamily="2" charset="0"/>
                  <a:cs typeface="Poppins SemiBold" pitchFamily="2" charset="77"/>
                </a:rPr>
                <a:t>Improve educational resources on contraceptive options</a:t>
              </a:r>
            </a:p>
          </p:txBody>
        </p:sp>
      </p:grpSp>
      <p:grpSp>
        <p:nvGrpSpPr>
          <p:cNvPr id="9" name="Group 8">
            <a:extLst>
              <a:ext uri="{FF2B5EF4-FFF2-40B4-BE49-F238E27FC236}">
                <a16:creationId xmlns:a16="http://schemas.microsoft.com/office/drawing/2014/main" id="{1DFFAA8B-390C-8F0F-8382-EBDCD73A1029}"/>
              </a:ext>
            </a:extLst>
          </p:cNvPr>
          <p:cNvGrpSpPr/>
          <p:nvPr/>
        </p:nvGrpSpPr>
        <p:grpSpPr>
          <a:xfrm>
            <a:off x="20378848" y="4724400"/>
            <a:ext cx="3840480" cy="7620000"/>
            <a:chOff x="1684271" y="5799244"/>
            <a:chExt cx="3840480" cy="7620000"/>
          </a:xfrm>
          <a:solidFill>
            <a:schemeClr val="accent3"/>
          </a:solidFill>
          <a:effectLst/>
        </p:grpSpPr>
        <p:sp>
          <p:nvSpPr>
            <p:cNvPr id="10" name="Rectangle 9">
              <a:extLst>
                <a:ext uri="{FF2B5EF4-FFF2-40B4-BE49-F238E27FC236}">
                  <a16:creationId xmlns:a16="http://schemas.microsoft.com/office/drawing/2014/main" id="{05C8190A-3BAA-64DE-DBDB-6B84E2D243D0}"/>
                </a:ext>
              </a:extLst>
            </p:cNvPr>
            <p:cNvSpPr/>
            <p:nvPr/>
          </p:nvSpPr>
          <p:spPr>
            <a:xfrm>
              <a:off x="1684271" y="5799244"/>
              <a:ext cx="3840480" cy="762000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Roboto Light" panose="02000000000000000000" pitchFamily="2" charset="0"/>
                  <a:ea typeface="Source Sans Pro Light" panose="020B0403030403020204" pitchFamily="34" charset="0"/>
                </a:rPr>
                <a:t> </a:t>
              </a:r>
              <a:endParaRPr lang="ru-RU" dirty="0">
                <a:latin typeface="Source Sans Pro Light" panose="020B0403030403020204" pitchFamily="34" charset="0"/>
                <a:ea typeface="Source Sans Pro Light" panose="020B0403030403020204" pitchFamily="34" charset="0"/>
              </a:endParaRPr>
            </a:p>
          </p:txBody>
        </p:sp>
        <p:sp>
          <p:nvSpPr>
            <p:cNvPr id="11" name="Rectangle 10">
              <a:extLst>
                <a:ext uri="{FF2B5EF4-FFF2-40B4-BE49-F238E27FC236}">
                  <a16:creationId xmlns:a16="http://schemas.microsoft.com/office/drawing/2014/main" id="{7EB39918-BFC3-5867-CC27-3B9B0A0AC00B}"/>
                </a:ext>
              </a:extLst>
            </p:cNvPr>
            <p:cNvSpPr/>
            <p:nvPr/>
          </p:nvSpPr>
          <p:spPr>
            <a:xfrm>
              <a:off x="1717956" y="8962586"/>
              <a:ext cx="3773111" cy="3888244"/>
            </a:xfrm>
            <a:prstGeom prst="rect">
              <a:avLst/>
            </a:prstGeom>
            <a:grpFill/>
          </p:spPr>
          <p:txBody>
            <a:bodyPr wrap="square">
              <a:spAutoFit/>
            </a:bodyPr>
            <a:lstStyle/>
            <a:p>
              <a:pPr algn="ctr">
                <a:lnSpc>
                  <a:spcPts val="3650"/>
                </a:lnSpc>
              </a:pPr>
              <a:r>
                <a:rPr lang="en-US" sz="3200" cap="all" dirty="0">
                  <a:latin typeface="Poppins SemiBold" pitchFamily="2" charset="77"/>
                  <a:ea typeface="Roboto Light" panose="02000000000000000000" pitchFamily="2" charset="0"/>
                  <a:cs typeface="Poppins SemiBold" pitchFamily="2" charset="77"/>
                </a:rPr>
                <a:t>MONITOR: </a:t>
              </a:r>
            </a:p>
            <a:p>
              <a:pPr algn="ctr">
                <a:lnSpc>
                  <a:spcPts val="3650"/>
                </a:lnSpc>
              </a:pPr>
              <a:endParaRPr lang="en-US" sz="3200" cap="all" dirty="0">
                <a:latin typeface="Poppins SemiBold" pitchFamily="2" charset="77"/>
                <a:ea typeface="Roboto Light" panose="02000000000000000000" pitchFamily="2" charset="0"/>
                <a:cs typeface="Poppins SemiBold" pitchFamily="2" charset="77"/>
              </a:endParaRPr>
            </a:p>
            <a:p>
              <a:pPr algn="ctr">
                <a:lnSpc>
                  <a:spcPts val="3650"/>
                </a:lnSpc>
              </a:pPr>
              <a:r>
                <a:rPr lang="en-US" sz="3200" cap="all" dirty="0">
                  <a:latin typeface="Poppins SemiBold" pitchFamily="2" charset="77"/>
                  <a:ea typeface="Roboto Light" panose="02000000000000000000" pitchFamily="2" charset="0"/>
                  <a:cs typeface="Poppins SemiBold" pitchFamily="2" charset="77"/>
                </a:rPr>
                <a:t>Establish continuous feedback systems to inform improvement</a:t>
              </a:r>
            </a:p>
          </p:txBody>
        </p:sp>
      </p:grpSp>
      <p:pic>
        <p:nvPicPr>
          <p:cNvPr id="14" name="Graphic 13" descr="Users with solid fill">
            <a:extLst>
              <a:ext uri="{FF2B5EF4-FFF2-40B4-BE49-F238E27FC236}">
                <a16:creationId xmlns:a16="http://schemas.microsoft.com/office/drawing/2014/main" id="{979EBC0C-7CF4-B07E-39AF-63853588DF1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13145" y="5629012"/>
            <a:ext cx="2011362" cy="2011362"/>
          </a:xfrm>
          <a:prstGeom prst="rect">
            <a:avLst/>
          </a:prstGeom>
        </p:spPr>
      </p:pic>
      <p:pic>
        <p:nvPicPr>
          <p:cNvPr id="16" name="Graphic 15" descr="Checkbox Checked with solid fill">
            <a:extLst>
              <a:ext uri="{FF2B5EF4-FFF2-40B4-BE49-F238E27FC236}">
                <a16:creationId xmlns:a16="http://schemas.microsoft.com/office/drawing/2014/main" id="{26D591E0-31C5-101A-CE5C-6A442FC1810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953000" y="5675872"/>
            <a:ext cx="1903856" cy="1903856"/>
          </a:xfrm>
          <a:prstGeom prst="rect">
            <a:avLst/>
          </a:prstGeom>
        </p:spPr>
      </p:pic>
      <p:pic>
        <p:nvPicPr>
          <p:cNvPr id="18" name="Graphic 17" descr="Teacher with solid fill">
            <a:extLst>
              <a:ext uri="{FF2B5EF4-FFF2-40B4-BE49-F238E27FC236}">
                <a16:creationId xmlns:a16="http://schemas.microsoft.com/office/drawing/2014/main" id="{90E6C9C0-902F-AEFC-3584-E4111FEC80B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241100" y="5737988"/>
            <a:ext cx="1579299" cy="1579299"/>
          </a:xfrm>
          <a:prstGeom prst="rect">
            <a:avLst/>
          </a:prstGeom>
        </p:spPr>
      </p:pic>
      <p:pic>
        <p:nvPicPr>
          <p:cNvPr id="20" name="Graphic 19" descr="Coins with solid fill">
            <a:extLst>
              <a:ext uri="{FF2B5EF4-FFF2-40B4-BE49-F238E27FC236}">
                <a16:creationId xmlns:a16="http://schemas.microsoft.com/office/drawing/2014/main" id="{95B8916B-4451-CE07-DE16-B3DC8B4BE81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3411200" y="5737988"/>
            <a:ext cx="1583970" cy="1583970"/>
          </a:xfrm>
          <a:prstGeom prst="rect">
            <a:avLst/>
          </a:prstGeom>
        </p:spPr>
      </p:pic>
      <p:pic>
        <p:nvPicPr>
          <p:cNvPr id="22" name="Graphic 21" descr="Help with solid fill">
            <a:extLst>
              <a:ext uri="{FF2B5EF4-FFF2-40B4-BE49-F238E27FC236}">
                <a16:creationId xmlns:a16="http://schemas.microsoft.com/office/drawing/2014/main" id="{B1C20479-5772-4939-9939-F4D516F8E6F7}"/>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7544843" y="5688387"/>
            <a:ext cx="1670464" cy="1670464"/>
          </a:xfrm>
          <a:prstGeom prst="rect">
            <a:avLst/>
          </a:prstGeom>
        </p:spPr>
      </p:pic>
      <p:pic>
        <p:nvPicPr>
          <p:cNvPr id="24" name="Graphic 23" descr="Statistics with solid fill">
            <a:extLst>
              <a:ext uri="{FF2B5EF4-FFF2-40B4-BE49-F238E27FC236}">
                <a16:creationId xmlns:a16="http://schemas.microsoft.com/office/drawing/2014/main" id="{0AC14A5D-F95B-E2CD-1237-E3DE9910AF8D}"/>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1384688" y="5848871"/>
            <a:ext cx="1551512" cy="1551512"/>
          </a:xfrm>
          <a:prstGeom prst="rect">
            <a:avLst/>
          </a:prstGeom>
        </p:spPr>
      </p:pic>
    </p:spTree>
    <p:extLst>
      <p:ext uri="{BB962C8B-B14F-4D97-AF65-F5344CB8AC3E}">
        <p14:creationId xmlns:p14="http://schemas.microsoft.com/office/powerpoint/2010/main" val="1616476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C4691-957D-889D-C230-E41807E90CAC}"/>
              </a:ext>
            </a:extLst>
          </p:cNvPr>
          <p:cNvSpPr>
            <a:spLocks noGrp="1"/>
          </p:cNvSpPr>
          <p:nvPr>
            <p:ph type="title"/>
          </p:nvPr>
        </p:nvSpPr>
        <p:spPr>
          <a:xfrm>
            <a:off x="609600" y="381000"/>
            <a:ext cx="21031200" cy="1476809"/>
          </a:xfrm>
        </p:spPr>
        <p:txBody>
          <a:bodyPr>
            <a:normAutofit/>
          </a:bodyPr>
          <a:lstStyle/>
          <a:p>
            <a:r>
              <a:rPr lang="en-GB" sz="8400" dirty="0"/>
              <a:t>Implementation approach  </a:t>
            </a:r>
          </a:p>
        </p:txBody>
      </p:sp>
      <p:graphicFrame>
        <p:nvGraphicFramePr>
          <p:cNvPr id="5" name="Content Placeholder 2">
            <a:extLst>
              <a:ext uri="{FF2B5EF4-FFF2-40B4-BE49-F238E27FC236}">
                <a16:creationId xmlns:a16="http://schemas.microsoft.com/office/drawing/2014/main" id="{79C6BDDE-5336-E36C-7B1E-4C29DFAB25D2}"/>
              </a:ext>
            </a:extLst>
          </p:cNvPr>
          <p:cNvGraphicFramePr>
            <a:graphicFrameLocks noGrp="1"/>
          </p:cNvGraphicFramePr>
          <p:nvPr>
            <p:ph idx="1"/>
            <p:extLst>
              <p:ext uri="{D42A27DB-BD31-4B8C-83A1-F6EECF244321}">
                <p14:modId xmlns:p14="http://schemas.microsoft.com/office/powerpoint/2010/main" val="1966413899"/>
              </p:ext>
            </p:extLst>
          </p:nvPr>
        </p:nvGraphicFramePr>
        <p:xfrm>
          <a:off x="1676400" y="3651250"/>
          <a:ext cx="21031200" cy="87026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51551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477A4-CA34-8C38-8002-027CC264CC46}"/>
              </a:ext>
            </a:extLst>
          </p:cNvPr>
          <p:cNvSpPr>
            <a:spLocks noGrp="1"/>
          </p:cNvSpPr>
          <p:nvPr>
            <p:ph type="title"/>
          </p:nvPr>
        </p:nvSpPr>
        <p:spPr>
          <a:xfrm>
            <a:off x="685800" y="533400"/>
            <a:ext cx="8839200" cy="1742705"/>
          </a:xfrm>
        </p:spPr>
        <p:txBody>
          <a:bodyPr anchor="ctr">
            <a:noAutofit/>
          </a:bodyPr>
          <a:lstStyle/>
          <a:p>
            <a:r>
              <a:rPr lang="en-GB" sz="8400" dirty="0"/>
              <a:t>Conclusion </a:t>
            </a:r>
          </a:p>
        </p:txBody>
      </p:sp>
      <p:graphicFrame>
        <p:nvGraphicFramePr>
          <p:cNvPr id="5" name="Content Placeholder 2">
            <a:extLst>
              <a:ext uri="{FF2B5EF4-FFF2-40B4-BE49-F238E27FC236}">
                <a16:creationId xmlns:a16="http://schemas.microsoft.com/office/drawing/2014/main" id="{30A54BDA-F380-31BA-3658-0BBB62792A6E}"/>
              </a:ext>
            </a:extLst>
          </p:cNvPr>
          <p:cNvGraphicFramePr>
            <a:graphicFrameLocks noGrp="1"/>
          </p:cNvGraphicFramePr>
          <p:nvPr>
            <p:ph idx="1"/>
            <p:extLst>
              <p:ext uri="{D42A27DB-BD31-4B8C-83A1-F6EECF244321}">
                <p14:modId xmlns:p14="http://schemas.microsoft.com/office/powerpoint/2010/main" val="1248301494"/>
              </p:ext>
            </p:extLst>
          </p:nvPr>
        </p:nvGraphicFramePr>
        <p:xfrm>
          <a:off x="9099029" y="1243584"/>
          <a:ext cx="13614666" cy="11082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4705078"/>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3CF03-0EDF-C7A0-3826-93DE9A0E3D0A}"/>
            </a:ext>
          </a:extLst>
        </p:cNvPr>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6C617A0B-4B59-5683-FF5F-6C09C5188232}"/>
              </a:ext>
            </a:extLst>
          </p:cNvPr>
          <p:cNvPicPr>
            <a:picLocks noChangeAspect="1"/>
          </p:cNvPicPr>
          <p:nvPr/>
        </p:nvPicPr>
        <p:blipFill>
          <a:blip r:embed="rId3">
            <a:extLst>
              <a:ext uri="{28A0092B-C50C-407E-A947-70E740481C1C}">
                <a14:useLocalDpi xmlns:a14="http://schemas.microsoft.com/office/drawing/2010/main" val="0"/>
              </a:ext>
            </a:extLst>
          </a:blip>
          <a:srcRect t="20088" b="39736"/>
          <a:stretch>
            <a:fillRect/>
          </a:stretch>
        </p:blipFill>
        <p:spPr>
          <a:xfrm>
            <a:off x="-1" y="0"/>
            <a:ext cx="24466593" cy="6553200"/>
          </a:xfrm>
          <a:prstGeom prst="rect">
            <a:avLst/>
          </a:prstGeom>
        </p:spPr>
      </p:pic>
      <p:sp>
        <p:nvSpPr>
          <p:cNvPr id="6" name="Rectangle 5">
            <a:extLst>
              <a:ext uri="{FF2B5EF4-FFF2-40B4-BE49-F238E27FC236}">
                <a16:creationId xmlns:a16="http://schemas.microsoft.com/office/drawing/2014/main" id="{D874860C-1F63-B674-6082-3E6F2AA9B575}"/>
              </a:ext>
            </a:extLst>
          </p:cNvPr>
          <p:cNvSpPr/>
          <p:nvPr/>
        </p:nvSpPr>
        <p:spPr>
          <a:xfrm>
            <a:off x="0" y="6477000"/>
            <a:ext cx="24384000" cy="724500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ectangle 7">
            <a:extLst>
              <a:ext uri="{FF2B5EF4-FFF2-40B4-BE49-F238E27FC236}">
                <a16:creationId xmlns:a16="http://schemas.microsoft.com/office/drawing/2014/main" id="{D3E27344-1341-16B4-37AD-4CBC64FE8CF4}"/>
              </a:ext>
            </a:extLst>
          </p:cNvPr>
          <p:cNvSpPr/>
          <p:nvPr/>
        </p:nvSpPr>
        <p:spPr>
          <a:xfrm>
            <a:off x="2057400" y="7543800"/>
            <a:ext cx="14473608" cy="842538"/>
          </a:xfrm>
          <a:prstGeom prst="rect">
            <a:avLst/>
          </a:prstGeom>
        </p:spPr>
        <p:txBody>
          <a:bodyPr wrap="square">
            <a:spAutoFit/>
          </a:bodyPr>
          <a:lstStyle/>
          <a:p>
            <a:pPr>
              <a:lnSpc>
                <a:spcPts val="5400"/>
              </a:lnSpc>
            </a:pPr>
            <a:r>
              <a:rPr lang="en-US" sz="6000" dirty="0">
                <a:solidFill>
                  <a:schemeClr val="bg1"/>
                </a:solidFill>
                <a:latin typeface="+mj-lt"/>
                <a:cs typeface="Poppins Light" pitchFamily="2" charset="77"/>
              </a:rPr>
              <a:t>CALL TO ACTION</a:t>
            </a:r>
          </a:p>
        </p:txBody>
      </p:sp>
      <p:sp>
        <p:nvSpPr>
          <p:cNvPr id="10" name="Rectangle 9">
            <a:extLst>
              <a:ext uri="{FF2B5EF4-FFF2-40B4-BE49-F238E27FC236}">
                <a16:creationId xmlns:a16="http://schemas.microsoft.com/office/drawing/2014/main" id="{5B55A1F3-8567-5582-4A00-34454E636F94}"/>
              </a:ext>
            </a:extLst>
          </p:cNvPr>
          <p:cNvSpPr/>
          <p:nvPr/>
        </p:nvSpPr>
        <p:spPr>
          <a:xfrm>
            <a:off x="2057401" y="8610600"/>
            <a:ext cx="15773400" cy="3508653"/>
          </a:xfrm>
          <a:prstGeom prst="rect">
            <a:avLst/>
          </a:prstGeom>
        </p:spPr>
        <p:txBody>
          <a:bodyPr wrap="square">
            <a:spAutoFit/>
          </a:bodyPr>
          <a:lstStyle/>
          <a:p>
            <a:pPr marL="457200" indent="-457200">
              <a:spcAft>
                <a:spcPts val="1200"/>
              </a:spcAft>
              <a:buFont typeface="Arial" panose="020B0604020202020204" pitchFamily="34" charset="0"/>
              <a:buChar char="•"/>
            </a:pPr>
            <a:r>
              <a:rPr lang="en-GB" sz="4800" dirty="0">
                <a:solidFill>
                  <a:schemeClr val="bg1"/>
                </a:solidFill>
              </a:rPr>
              <a:t>Collaboration among stakeholders is essential.</a:t>
            </a:r>
          </a:p>
          <a:p>
            <a:pPr marL="457200" indent="-457200">
              <a:spcAft>
                <a:spcPts val="1200"/>
              </a:spcAft>
              <a:buFont typeface="Arial" panose="020B0604020202020204" pitchFamily="34" charset="0"/>
              <a:buChar char="•"/>
            </a:pPr>
            <a:r>
              <a:rPr lang="en-GB" sz="4800" dirty="0">
                <a:solidFill>
                  <a:schemeClr val="bg1"/>
                </a:solidFill>
              </a:rPr>
              <a:t>Quality care must be prioritized in services.</a:t>
            </a:r>
          </a:p>
          <a:p>
            <a:pPr marL="457200" indent="-457200">
              <a:spcAft>
                <a:spcPts val="1200"/>
              </a:spcAft>
              <a:buFont typeface="Arial" panose="020B0604020202020204" pitchFamily="34" charset="0"/>
              <a:buChar char="•"/>
            </a:pPr>
            <a:r>
              <a:rPr lang="en-GB" sz="4800" dirty="0">
                <a:solidFill>
                  <a:schemeClr val="bg1"/>
                </a:solidFill>
              </a:rPr>
              <a:t>Informed choice is crucial for empowerment.</a:t>
            </a:r>
          </a:p>
          <a:p>
            <a:pPr marL="457200" indent="-457200">
              <a:spcAft>
                <a:spcPts val="1200"/>
              </a:spcAft>
              <a:buFont typeface="Arial" panose="020B0604020202020204" pitchFamily="34" charset="0"/>
              <a:buChar char="•"/>
            </a:pPr>
            <a:r>
              <a:rPr lang="en-GB" sz="4800" dirty="0">
                <a:solidFill>
                  <a:schemeClr val="bg1"/>
                </a:solidFill>
              </a:rPr>
              <a:t>Focus on underserved areas is necessary.</a:t>
            </a:r>
          </a:p>
        </p:txBody>
      </p:sp>
      <p:pic>
        <p:nvPicPr>
          <p:cNvPr id="9" name="Picture 8">
            <a:extLst>
              <a:ext uri="{FF2B5EF4-FFF2-40B4-BE49-F238E27FC236}">
                <a16:creationId xmlns:a16="http://schemas.microsoft.com/office/drawing/2014/main" id="{D1E929AF-E15C-DC29-433C-EC24B24F2E3A}"/>
              </a:ext>
            </a:extLst>
          </p:cNvPr>
          <p:cNvPicPr>
            <a:picLocks noChangeAspect="1"/>
          </p:cNvPicPr>
          <p:nvPr/>
        </p:nvPicPr>
        <p:blipFill>
          <a:blip r:embed="rId4"/>
          <a:stretch>
            <a:fillRect/>
          </a:stretch>
        </p:blipFill>
        <p:spPr>
          <a:xfrm rot="5400000">
            <a:off x="22276603" y="9440902"/>
            <a:ext cx="2139351" cy="2139351"/>
          </a:xfrm>
          <a:prstGeom prst="rect">
            <a:avLst/>
          </a:prstGeom>
        </p:spPr>
      </p:pic>
      <p:pic>
        <p:nvPicPr>
          <p:cNvPr id="11" name="Picture 10">
            <a:extLst>
              <a:ext uri="{FF2B5EF4-FFF2-40B4-BE49-F238E27FC236}">
                <a16:creationId xmlns:a16="http://schemas.microsoft.com/office/drawing/2014/main" id="{280886B7-2890-FB24-E665-D0C9DF3EF8DD}"/>
              </a:ext>
            </a:extLst>
          </p:cNvPr>
          <p:cNvPicPr>
            <a:picLocks noChangeAspect="1"/>
          </p:cNvPicPr>
          <p:nvPr/>
        </p:nvPicPr>
        <p:blipFill>
          <a:blip r:embed="rId5"/>
          <a:stretch>
            <a:fillRect/>
          </a:stretch>
        </p:blipFill>
        <p:spPr>
          <a:xfrm>
            <a:off x="22274833" y="11574878"/>
            <a:ext cx="2141122" cy="2141122"/>
          </a:xfrm>
          <a:prstGeom prst="rect">
            <a:avLst/>
          </a:prstGeom>
        </p:spPr>
      </p:pic>
      <p:pic>
        <p:nvPicPr>
          <p:cNvPr id="12" name="Picture 11">
            <a:extLst>
              <a:ext uri="{FF2B5EF4-FFF2-40B4-BE49-F238E27FC236}">
                <a16:creationId xmlns:a16="http://schemas.microsoft.com/office/drawing/2014/main" id="{E5D13471-3C3B-022B-8D0A-A46EFE9347B2}"/>
              </a:ext>
            </a:extLst>
          </p:cNvPr>
          <p:cNvPicPr>
            <a:picLocks noChangeAspect="1"/>
          </p:cNvPicPr>
          <p:nvPr/>
        </p:nvPicPr>
        <p:blipFill>
          <a:blip r:embed="rId6"/>
          <a:stretch>
            <a:fillRect/>
          </a:stretch>
        </p:blipFill>
        <p:spPr>
          <a:xfrm>
            <a:off x="20117331" y="11552325"/>
            <a:ext cx="2169617" cy="2169617"/>
          </a:xfrm>
          <a:prstGeom prst="rect">
            <a:avLst/>
          </a:prstGeom>
        </p:spPr>
      </p:pic>
    </p:spTree>
    <p:extLst>
      <p:ext uri="{BB962C8B-B14F-4D97-AF65-F5344CB8AC3E}">
        <p14:creationId xmlns:p14="http://schemas.microsoft.com/office/powerpoint/2010/main" val="2511833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D599FC-5699-F19E-6BE2-AAFA33B2C004}"/>
              </a:ext>
            </a:extLst>
          </p:cNvPr>
          <p:cNvSpPr/>
          <p:nvPr/>
        </p:nvSpPr>
        <p:spPr>
          <a:xfrm>
            <a:off x="0" y="3068"/>
            <a:ext cx="24612600" cy="13944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Rounded Rectangular Callout 25">
            <a:extLst>
              <a:ext uri="{FF2B5EF4-FFF2-40B4-BE49-F238E27FC236}">
                <a16:creationId xmlns:a16="http://schemas.microsoft.com/office/drawing/2014/main" id="{430B6DA6-1E1B-AF60-27F7-C27C45521968}"/>
              </a:ext>
            </a:extLst>
          </p:cNvPr>
          <p:cNvSpPr/>
          <p:nvPr/>
        </p:nvSpPr>
        <p:spPr>
          <a:xfrm>
            <a:off x="4876800" y="3954483"/>
            <a:ext cx="7104835" cy="4195948"/>
          </a:xfrm>
          <a:prstGeom prst="wedgeRoundRectCallou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ular Callout 27">
            <a:extLst>
              <a:ext uri="{FF2B5EF4-FFF2-40B4-BE49-F238E27FC236}">
                <a16:creationId xmlns:a16="http://schemas.microsoft.com/office/drawing/2014/main" id="{E7456409-7C2D-AC92-C09F-A93EFC3B9EF4}"/>
              </a:ext>
            </a:extLst>
          </p:cNvPr>
          <p:cNvSpPr/>
          <p:nvPr/>
        </p:nvSpPr>
        <p:spPr>
          <a:xfrm>
            <a:off x="8979592" y="6576951"/>
            <a:ext cx="6704562" cy="4091049"/>
          </a:xfrm>
          <a:prstGeom prst="wedgeRoundRectCallou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ular Callout 28">
            <a:extLst>
              <a:ext uri="{FF2B5EF4-FFF2-40B4-BE49-F238E27FC236}">
                <a16:creationId xmlns:a16="http://schemas.microsoft.com/office/drawing/2014/main" id="{6480ACEB-6BA7-0A97-CB63-582850E1C5C9}"/>
              </a:ext>
            </a:extLst>
          </p:cNvPr>
          <p:cNvSpPr/>
          <p:nvPr/>
        </p:nvSpPr>
        <p:spPr>
          <a:xfrm flipH="1">
            <a:off x="12649200" y="2590800"/>
            <a:ext cx="9284578" cy="5094429"/>
          </a:xfrm>
          <a:prstGeom prst="wedgeRoundRectCallou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ED4E966-C6BF-41CE-B888-BE6D09B5ABF4}"/>
              </a:ext>
            </a:extLst>
          </p:cNvPr>
          <p:cNvSpPr/>
          <p:nvPr/>
        </p:nvSpPr>
        <p:spPr>
          <a:xfrm>
            <a:off x="12649200" y="4302127"/>
            <a:ext cx="9506469" cy="1569660"/>
          </a:xfrm>
          <a:prstGeom prst="rect">
            <a:avLst/>
          </a:prstGeom>
        </p:spPr>
        <p:txBody>
          <a:bodyPr wrap="square">
            <a:spAutoFit/>
          </a:bodyPr>
          <a:lstStyle/>
          <a:p>
            <a:pPr algn="ctr"/>
            <a:r>
              <a:rPr lang="en-US" sz="9600" b="1" dirty="0">
                <a:latin typeface="Poppins" pitchFamily="2" charset="77"/>
                <a:ea typeface="Roboto Light" charset="0"/>
                <a:cs typeface="Poppins" pitchFamily="2" charset="77"/>
              </a:rPr>
              <a:t>THANK YOU</a:t>
            </a:r>
            <a:endParaRPr lang="ru-RU" sz="9600" b="1" dirty="0">
              <a:latin typeface="Roboto Light" charset="0"/>
              <a:ea typeface="Roboto Light" charset="0"/>
              <a:cs typeface="Poppins" pitchFamily="2" charset="77"/>
            </a:endParaRPr>
          </a:p>
        </p:txBody>
      </p:sp>
      <p:pic>
        <p:nvPicPr>
          <p:cNvPr id="30" name="Picture 29">
            <a:extLst>
              <a:ext uri="{FF2B5EF4-FFF2-40B4-BE49-F238E27FC236}">
                <a16:creationId xmlns:a16="http://schemas.microsoft.com/office/drawing/2014/main" id="{A971B045-4CC7-DFC8-B190-BA544F9B1698}"/>
              </a:ext>
            </a:extLst>
          </p:cNvPr>
          <p:cNvPicPr>
            <a:picLocks noChangeAspect="1"/>
          </p:cNvPicPr>
          <p:nvPr/>
        </p:nvPicPr>
        <p:blipFill>
          <a:blip r:embed="rId3"/>
          <a:stretch>
            <a:fillRect/>
          </a:stretch>
        </p:blipFill>
        <p:spPr>
          <a:xfrm>
            <a:off x="685800" y="457199"/>
            <a:ext cx="1524000" cy="1422401"/>
          </a:xfrm>
          <a:prstGeom prst="rect">
            <a:avLst/>
          </a:prstGeom>
        </p:spPr>
      </p:pic>
      <p:sp>
        <p:nvSpPr>
          <p:cNvPr id="3" name="Rectangle 2">
            <a:extLst>
              <a:ext uri="{FF2B5EF4-FFF2-40B4-BE49-F238E27FC236}">
                <a16:creationId xmlns:a16="http://schemas.microsoft.com/office/drawing/2014/main" id="{A329E493-3584-3FA0-41DD-5EC517F0DB2A}"/>
              </a:ext>
            </a:extLst>
          </p:cNvPr>
          <p:cNvSpPr/>
          <p:nvPr/>
        </p:nvSpPr>
        <p:spPr>
          <a:xfrm>
            <a:off x="3505200" y="4317516"/>
            <a:ext cx="9506469" cy="769441"/>
          </a:xfrm>
          <a:prstGeom prst="rect">
            <a:avLst/>
          </a:prstGeom>
        </p:spPr>
        <p:txBody>
          <a:bodyPr wrap="square">
            <a:spAutoFit/>
          </a:bodyPr>
          <a:lstStyle/>
          <a:p>
            <a:pPr algn="ctr"/>
            <a:r>
              <a:rPr lang="en-US" sz="4400" b="1" dirty="0">
                <a:latin typeface="Poppins" pitchFamily="2" charset="77"/>
                <a:ea typeface="Roboto Light" charset="0"/>
                <a:cs typeface="Poppins" pitchFamily="2" charset="77"/>
              </a:rPr>
              <a:t>ACKNOWLEDGMENT</a:t>
            </a:r>
            <a:endParaRPr lang="ru-RU" sz="4400" b="1" dirty="0">
              <a:latin typeface="Roboto Light" charset="0"/>
              <a:ea typeface="Roboto Light" charset="0"/>
              <a:cs typeface="Poppins" pitchFamily="2" charset="77"/>
            </a:endParaRPr>
          </a:p>
        </p:txBody>
      </p:sp>
      <p:sp>
        <p:nvSpPr>
          <p:cNvPr id="4" name="TextBox 3">
            <a:extLst>
              <a:ext uri="{FF2B5EF4-FFF2-40B4-BE49-F238E27FC236}">
                <a16:creationId xmlns:a16="http://schemas.microsoft.com/office/drawing/2014/main" id="{75519A51-7A29-8F87-2184-59F21735B2DB}"/>
              </a:ext>
            </a:extLst>
          </p:cNvPr>
          <p:cNvSpPr txBox="1"/>
          <p:nvPr/>
        </p:nvSpPr>
        <p:spPr>
          <a:xfrm>
            <a:off x="5416909" y="5138014"/>
            <a:ext cx="5715000" cy="2308324"/>
          </a:xfrm>
          <a:prstGeom prst="rect">
            <a:avLst/>
          </a:prstGeom>
          <a:noFill/>
        </p:spPr>
        <p:txBody>
          <a:bodyPr wrap="square" rtlCol="0">
            <a:spAutoFit/>
          </a:bodyPr>
          <a:lstStyle/>
          <a:p>
            <a:pPr marL="285750" indent="-285750">
              <a:buFont typeface="Arial" panose="020B0604020202020204" pitchFamily="34" charset="0"/>
              <a:buChar char="•"/>
            </a:pPr>
            <a:r>
              <a:rPr lang="en-US" sz="3600" dirty="0"/>
              <a:t>RISE Funders</a:t>
            </a:r>
          </a:p>
          <a:p>
            <a:pPr marL="285750" indent="-285750">
              <a:buFont typeface="Arial" panose="020B0604020202020204" pitchFamily="34" charset="0"/>
              <a:buChar char="•"/>
            </a:pPr>
            <a:r>
              <a:rPr lang="en-US" sz="3600" dirty="0"/>
              <a:t>RISE Partners</a:t>
            </a:r>
          </a:p>
          <a:p>
            <a:pPr marL="285750" indent="-285750">
              <a:buFont typeface="Arial" panose="020B0604020202020204" pitchFamily="34" charset="0"/>
              <a:buChar char="•"/>
            </a:pPr>
            <a:r>
              <a:rPr lang="en-US" sz="3600" dirty="0"/>
              <a:t>Project Team</a:t>
            </a:r>
          </a:p>
          <a:p>
            <a:pPr marL="285750" indent="-285750">
              <a:buFont typeface="Arial" panose="020B0604020202020204" pitchFamily="34" charset="0"/>
              <a:buChar char="•"/>
            </a:pPr>
            <a:r>
              <a:rPr lang="en-US" sz="3600" dirty="0"/>
              <a:t>Data Collectors</a:t>
            </a:r>
          </a:p>
        </p:txBody>
      </p:sp>
    </p:spTree>
    <p:extLst>
      <p:ext uri="{BB962C8B-B14F-4D97-AF65-F5344CB8AC3E}">
        <p14:creationId xmlns:p14="http://schemas.microsoft.com/office/powerpoint/2010/main" val="1936361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6">
            <a:extLst>
              <a:ext uri="{FF2B5EF4-FFF2-40B4-BE49-F238E27FC236}">
                <a16:creationId xmlns:a16="http://schemas.microsoft.com/office/drawing/2014/main" id="{14C4C481-E5AE-95B7-0A09-E5F7EBBFED47}"/>
              </a:ext>
            </a:extLst>
          </p:cNvPr>
          <p:cNvPicPr>
            <a:picLocks noChangeAspect="1"/>
          </p:cNvPicPr>
          <p:nvPr/>
        </p:nvPicPr>
        <p:blipFill>
          <a:blip r:embed="rId4">
            <a:extLst>
              <a:ext uri="{28A0092B-C50C-407E-A947-70E740481C1C}">
                <a14:useLocalDpi xmlns:a14="http://schemas.microsoft.com/office/drawing/2010/main" val="0"/>
              </a:ext>
            </a:extLst>
          </a:blip>
          <a:srcRect l="9026" r="12924"/>
          <a:stretch>
            <a:fillRect/>
          </a:stretch>
        </p:blipFill>
        <p:spPr>
          <a:xfrm>
            <a:off x="12290" y="3287707"/>
            <a:ext cx="9512710" cy="8125200"/>
          </a:xfrm>
          <a:prstGeom prst="rect">
            <a:avLst/>
          </a:prstGeom>
        </p:spPr>
      </p:pic>
      <p:sp>
        <p:nvSpPr>
          <p:cNvPr id="10" name="Rectangle 9">
            <a:extLst>
              <a:ext uri="{FF2B5EF4-FFF2-40B4-BE49-F238E27FC236}">
                <a16:creationId xmlns:a16="http://schemas.microsoft.com/office/drawing/2014/main" id="{E07B18CD-1101-4CF1-9738-92C1CB2F44F4}"/>
              </a:ext>
            </a:extLst>
          </p:cNvPr>
          <p:cNvSpPr/>
          <p:nvPr/>
        </p:nvSpPr>
        <p:spPr>
          <a:xfrm>
            <a:off x="10515600" y="990600"/>
            <a:ext cx="12649200" cy="1519647"/>
          </a:xfrm>
          <a:prstGeom prst="rect">
            <a:avLst/>
          </a:prstGeom>
        </p:spPr>
        <p:txBody>
          <a:bodyPr wrap="square">
            <a:spAutoFit/>
          </a:bodyPr>
          <a:lstStyle/>
          <a:p>
            <a:pPr>
              <a:lnSpc>
                <a:spcPts val="5400"/>
              </a:lnSpc>
            </a:pPr>
            <a:r>
              <a:rPr lang="en-US" sz="6000" cap="all" dirty="0">
                <a:latin typeface="Poppins Light" pitchFamily="2" charset="77"/>
                <a:cs typeface="Poppins Light" pitchFamily="2" charset="77"/>
              </a:rPr>
              <a:t>BACKGROUND: ADOLESCENT GIRLS IN ETHIOPIA</a:t>
            </a:r>
          </a:p>
        </p:txBody>
      </p:sp>
      <p:pic>
        <p:nvPicPr>
          <p:cNvPr id="6" name="Picture 5">
            <a:extLst>
              <a:ext uri="{FF2B5EF4-FFF2-40B4-BE49-F238E27FC236}">
                <a16:creationId xmlns:a16="http://schemas.microsoft.com/office/drawing/2014/main" id="{3ECFEFC7-2959-41E5-470D-8DFA763C3B1B}"/>
              </a:ext>
            </a:extLst>
          </p:cNvPr>
          <p:cNvPicPr>
            <a:picLocks noChangeAspect="1"/>
          </p:cNvPicPr>
          <p:nvPr/>
        </p:nvPicPr>
        <p:blipFill>
          <a:blip r:embed="rId5"/>
          <a:stretch>
            <a:fillRect/>
          </a:stretch>
        </p:blipFill>
        <p:spPr>
          <a:xfrm>
            <a:off x="4242019" y="11582400"/>
            <a:ext cx="2133600" cy="2133600"/>
          </a:xfrm>
          <a:prstGeom prst="rect">
            <a:avLst/>
          </a:prstGeom>
        </p:spPr>
      </p:pic>
      <p:pic>
        <p:nvPicPr>
          <p:cNvPr id="7" name="Picture 6">
            <a:extLst>
              <a:ext uri="{FF2B5EF4-FFF2-40B4-BE49-F238E27FC236}">
                <a16:creationId xmlns:a16="http://schemas.microsoft.com/office/drawing/2014/main" id="{EC932C19-753A-2FA4-52AD-37DE22FEB7E1}"/>
              </a:ext>
            </a:extLst>
          </p:cNvPr>
          <p:cNvPicPr>
            <a:picLocks noChangeAspect="1"/>
          </p:cNvPicPr>
          <p:nvPr/>
        </p:nvPicPr>
        <p:blipFill>
          <a:blip r:embed="rId6"/>
          <a:stretch>
            <a:fillRect/>
          </a:stretch>
        </p:blipFill>
        <p:spPr>
          <a:xfrm>
            <a:off x="2108419" y="11574878"/>
            <a:ext cx="2141122" cy="2141122"/>
          </a:xfrm>
          <a:prstGeom prst="rect">
            <a:avLst/>
          </a:prstGeom>
        </p:spPr>
      </p:pic>
      <p:pic>
        <p:nvPicPr>
          <p:cNvPr id="8" name="Picture 7">
            <a:extLst>
              <a:ext uri="{FF2B5EF4-FFF2-40B4-BE49-F238E27FC236}">
                <a16:creationId xmlns:a16="http://schemas.microsoft.com/office/drawing/2014/main" id="{1EFBF423-2FA4-C376-A697-EB35E9A4767E}"/>
              </a:ext>
            </a:extLst>
          </p:cNvPr>
          <p:cNvPicPr>
            <a:picLocks noChangeAspect="1"/>
          </p:cNvPicPr>
          <p:nvPr/>
        </p:nvPicPr>
        <p:blipFill>
          <a:blip r:embed="rId7"/>
          <a:stretch>
            <a:fillRect/>
          </a:stretch>
        </p:blipFill>
        <p:spPr>
          <a:xfrm>
            <a:off x="-31531" y="11582400"/>
            <a:ext cx="2133600" cy="2133600"/>
          </a:xfrm>
          <a:prstGeom prst="rect">
            <a:avLst/>
          </a:prstGeom>
        </p:spPr>
      </p:pic>
      <p:graphicFrame>
        <p:nvGraphicFramePr>
          <p:cNvPr id="4" name="Content Placeholder 2">
            <a:extLst>
              <a:ext uri="{FF2B5EF4-FFF2-40B4-BE49-F238E27FC236}">
                <a16:creationId xmlns:a16="http://schemas.microsoft.com/office/drawing/2014/main" id="{F73CDF9F-713D-AB6B-B4D5-BD1E5544092B}"/>
              </a:ext>
            </a:extLst>
          </p:cNvPr>
          <p:cNvGraphicFramePr>
            <a:graphicFrameLocks/>
          </p:cNvGraphicFramePr>
          <p:nvPr>
            <p:extLst>
              <p:ext uri="{D42A27DB-BD31-4B8C-83A1-F6EECF244321}">
                <p14:modId xmlns:p14="http://schemas.microsoft.com/office/powerpoint/2010/main" val="3056634448"/>
              </p:ext>
            </p:extLst>
          </p:nvPr>
        </p:nvGraphicFramePr>
        <p:xfrm>
          <a:off x="10820400" y="2979146"/>
          <a:ext cx="13030200" cy="966629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041321641"/>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DF57B-8622-682B-9F59-87EDA0F3DF4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35FB108-3B6B-E47C-CD62-774C5E780FCA}"/>
              </a:ext>
            </a:extLst>
          </p:cNvPr>
          <p:cNvSpPr>
            <a:spLocks noGrp="1"/>
          </p:cNvSpPr>
          <p:nvPr>
            <p:ph type="title"/>
          </p:nvPr>
        </p:nvSpPr>
        <p:spPr>
          <a:xfrm>
            <a:off x="762000" y="304800"/>
            <a:ext cx="20963157" cy="1371600"/>
          </a:xfrm>
        </p:spPr>
        <p:txBody>
          <a:bodyPr>
            <a:normAutofit/>
          </a:bodyPr>
          <a:lstStyle/>
          <a:p>
            <a:r>
              <a:rPr lang="en-US" sz="6000" b="0" dirty="0"/>
              <a:t>Challenges in Accessing Sexual Health Services</a:t>
            </a:r>
          </a:p>
        </p:txBody>
      </p:sp>
      <p:pic>
        <p:nvPicPr>
          <p:cNvPr id="2" name="Picture 1">
            <a:extLst>
              <a:ext uri="{FF2B5EF4-FFF2-40B4-BE49-F238E27FC236}">
                <a16:creationId xmlns:a16="http://schemas.microsoft.com/office/drawing/2014/main" id="{0D65318F-E02A-081A-A3F7-1E873AD5BD09}"/>
              </a:ext>
            </a:extLst>
          </p:cNvPr>
          <p:cNvPicPr>
            <a:picLocks noChangeAspect="1"/>
          </p:cNvPicPr>
          <p:nvPr/>
        </p:nvPicPr>
        <p:blipFill>
          <a:blip r:embed="rId2"/>
          <a:stretch>
            <a:fillRect/>
          </a:stretch>
        </p:blipFill>
        <p:spPr>
          <a:xfrm rot="16200000" flipH="1">
            <a:off x="22250400" y="33130"/>
            <a:ext cx="2133600" cy="2133600"/>
          </a:xfrm>
          <a:prstGeom prst="rect">
            <a:avLst/>
          </a:prstGeom>
        </p:spPr>
      </p:pic>
      <p:graphicFrame>
        <p:nvGraphicFramePr>
          <p:cNvPr id="7" name="Content Placeholder 2">
            <a:extLst>
              <a:ext uri="{FF2B5EF4-FFF2-40B4-BE49-F238E27FC236}">
                <a16:creationId xmlns:a16="http://schemas.microsoft.com/office/drawing/2014/main" id="{2552BEA9-8431-ED63-ADCB-265302321086}"/>
              </a:ext>
            </a:extLst>
          </p:cNvPr>
          <p:cNvGraphicFramePr>
            <a:graphicFrameLocks/>
          </p:cNvGraphicFramePr>
          <p:nvPr>
            <p:extLst>
              <p:ext uri="{D42A27DB-BD31-4B8C-83A1-F6EECF244321}">
                <p14:modId xmlns:p14="http://schemas.microsoft.com/office/powerpoint/2010/main" val="796080088"/>
              </p:ext>
            </p:extLst>
          </p:nvPr>
        </p:nvGraphicFramePr>
        <p:xfrm>
          <a:off x="1104900" y="2184659"/>
          <a:ext cx="22174200" cy="9982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82229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B29D7-3F34-763C-8D7C-E213681DE43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07C60A9-E153-4EF6-D09B-6A48F07CBDEA}"/>
              </a:ext>
            </a:extLst>
          </p:cNvPr>
          <p:cNvSpPr>
            <a:spLocks noGrp="1"/>
          </p:cNvSpPr>
          <p:nvPr>
            <p:ph type="title"/>
          </p:nvPr>
        </p:nvSpPr>
        <p:spPr>
          <a:xfrm>
            <a:off x="762000" y="304800"/>
            <a:ext cx="20963157" cy="1371600"/>
          </a:xfrm>
        </p:spPr>
        <p:txBody>
          <a:bodyPr>
            <a:normAutofit/>
          </a:bodyPr>
          <a:lstStyle/>
          <a:p>
            <a:r>
              <a:rPr lang="en-US" sz="6000" b="0" dirty="0"/>
              <a:t>INTERVENTION OVERVIEW: SMART START</a:t>
            </a:r>
          </a:p>
        </p:txBody>
      </p:sp>
      <p:pic>
        <p:nvPicPr>
          <p:cNvPr id="2" name="Picture 1">
            <a:extLst>
              <a:ext uri="{FF2B5EF4-FFF2-40B4-BE49-F238E27FC236}">
                <a16:creationId xmlns:a16="http://schemas.microsoft.com/office/drawing/2014/main" id="{E83BE5FA-3C3E-091C-0769-A8B4990F5BEF}"/>
              </a:ext>
            </a:extLst>
          </p:cNvPr>
          <p:cNvPicPr>
            <a:picLocks noChangeAspect="1"/>
          </p:cNvPicPr>
          <p:nvPr/>
        </p:nvPicPr>
        <p:blipFill>
          <a:blip r:embed="rId4"/>
          <a:stretch>
            <a:fillRect/>
          </a:stretch>
        </p:blipFill>
        <p:spPr>
          <a:xfrm rot="16200000" flipH="1">
            <a:off x="22250400" y="33130"/>
            <a:ext cx="2133600" cy="2133600"/>
          </a:xfrm>
          <a:prstGeom prst="rect">
            <a:avLst/>
          </a:prstGeom>
        </p:spPr>
      </p:pic>
      <p:sp>
        <p:nvSpPr>
          <p:cNvPr id="6" name="Google Shape;673;p89">
            <a:extLst>
              <a:ext uri="{FF2B5EF4-FFF2-40B4-BE49-F238E27FC236}">
                <a16:creationId xmlns:a16="http://schemas.microsoft.com/office/drawing/2014/main" id="{5E09EAEE-BD02-92DB-4D33-106CC54E3EA5}"/>
              </a:ext>
            </a:extLst>
          </p:cNvPr>
          <p:cNvSpPr/>
          <p:nvPr/>
        </p:nvSpPr>
        <p:spPr>
          <a:xfrm>
            <a:off x="990600" y="3048000"/>
            <a:ext cx="6383098" cy="4131948"/>
          </a:xfrm>
          <a:prstGeom prst="rect">
            <a:avLst/>
          </a:prstGeom>
          <a:solidFill>
            <a:srgbClr val="E5E5E5"/>
          </a:solidFill>
          <a:ln>
            <a:noFill/>
          </a:ln>
        </p:spPr>
        <p:txBody>
          <a:bodyPr spcFirstLastPara="1" wrap="square" lIns="45733" tIns="22867" rIns="45733" bIns="22867" anchor="ctr" anchorCtr="0">
            <a:noAutofit/>
          </a:bodyPr>
          <a:lstStyle/>
          <a:p>
            <a:pPr algn="ctr"/>
            <a:endParaRPr sz="1867">
              <a:solidFill>
                <a:schemeClr val="lt1"/>
              </a:solidFill>
              <a:latin typeface="Lato Light"/>
              <a:ea typeface="Lato Light"/>
              <a:cs typeface="Lato Light"/>
              <a:sym typeface="Lato Light"/>
            </a:endParaRPr>
          </a:p>
        </p:txBody>
      </p:sp>
      <p:pic>
        <p:nvPicPr>
          <p:cNvPr id="8" name="Picture 7">
            <a:extLst>
              <a:ext uri="{FF2B5EF4-FFF2-40B4-BE49-F238E27FC236}">
                <a16:creationId xmlns:a16="http://schemas.microsoft.com/office/drawing/2014/main" id="{3CB0FA45-C3D3-AA0B-49A2-E765E9548A2A}"/>
              </a:ext>
            </a:extLst>
          </p:cNvPr>
          <p:cNvPicPr>
            <a:picLocks noChangeAspect="1"/>
          </p:cNvPicPr>
          <p:nvPr/>
        </p:nvPicPr>
        <p:blipFill>
          <a:blip r:embed="rId5"/>
          <a:srcRect l="16667" r="16667"/>
          <a:stretch/>
        </p:blipFill>
        <p:spPr>
          <a:xfrm>
            <a:off x="3008172" y="1989383"/>
            <a:ext cx="2347954" cy="2347954"/>
          </a:xfrm>
          <a:prstGeom prst="ellipse">
            <a:avLst/>
          </a:prstGeom>
          <a:ln w="6350">
            <a:solidFill>
              <a:schemeClr val="bg1"/>
            </a:solidFill>
          </a:ln>
        </p:spPr>
      </p:pic>
      <p:sp>
        <p:nvSpPr>
          <p:cNvPr id="9" name="TextBox 8">
            <a:extLst>
              <a:ext uri="{FF2B5EF4-FFF2-40B4-BE49-F238E27FC236}">
                <a16:creationId xmlns:a16="http://schemas.microsoft.com/office/drawing/2014/main" id="{39197E90-68B6-A462-3E66-8EB92123CAFB}"/>
              </a:ext>
            </a:extLst>
          </p:cNvPr>
          <p:cNvSpPr txBox="1"/>
          <p:nvPr/>
        </p:nvSpPr>
        <p:spPr>
          <a:xfrm>
            <a:off x="977153" y="4368686"/>
            <a:ext cx="6383098" cy="2677656"/>
          </a:xfrm>
          <a:prstGeom prst="rect">
            <a:avLst/>
          </a:prstGeom>
          <a:noFill/>
        </p:spPr>
        <p:txBody>
          <a:bodyPr wrap="square">
            <a:spAutoFit/>
          </a:bodyPr>
          <a:lstStyle/>
          <a:p>
            <a:pPr algn="ctr"/>
            <a:r>
              <a:rPr lang="en-US" sz="2400" dirty="0">
                <a:solidFill>
                  <a:srgbClr val="348699"/>
                </a:solidFill>
                <a:latin typeface="+mj-lt"/>
                <a:ea typeface="Montserrat ExtraBold"/>
                <a:cs typeface="Montserrat ExtraBold"/>
                <a:sym typeface="Montserrat ExtraBold"/>
              </a:rPr>
              <a:t>Smart Start Initiative</a:t>
            </a:r>
          </a:p>
          <a:p>
            <a:pPr lvl="0" algn="ctr"/>
            <a:r>
              <a:rPr lang="en-US" altLang="en-US" sz="2400" dirty="0">
                <a:solidFill>
                  <a:schemeClr val="dk2"/>
                </a:solidFill>
                <a:ea typeface="Open Sans"/>
                <a:cs typeface="Open Sans"/>
              </a:rPr>
              <a:t>Smart Start aims to improve SRH for adolescents</a:t>
            </a:r>
            <a:r>
              <a:rPr lang="en-US" altLang="en-US" sz="2400" dirty="0">
                <a:solidFill>
                  <a:schemeClr val="dk2"/>
                </a:solidFill>
                <a:ea typeface="Open Sans"/>
                <a:cs typeface="Open Sans"/>
                <a:sym typeface="Open Sans"/>
              </a:rPr>
              <a:t>. </a:t>
            </a:r>
            <a:r>
              <a:rPr lang="en-US" sz="2400" dirty="0">
                <a:solidFill>
                  <a:schemeClr val="dk2"/>
                </a:solidFill>
                <a:ea typeface="Open Sans"/>
                <a:cs typeface="Open Sans"/>
                <a:sym typeface="Open Sans"/>
              </a:rPr>
              <a:t>Smart Start uses financial planning as an entry point to discuss reproductive health with married AGYW and their husbands, fostering joint decision-making to reach their economic goals.</a:t>
            </a:r>
          </a:p>
        </p:txBody>
      </p:sp>
      <p:sp>
        <p:nvSpPr>
          <p:cNvPr id="10" name="Google Shape;673;p89">
            <a:extLst>
              <a:ext uri="{FF2B5EF4-FFF2-40B4-BE49-F238E27FC236}">
                <a16:creationId xmlns:a16="http://schemas.microsoft.com/office/drawing/2014/main" id="{01455B81-A6A8-0EF1-7D73-9FB8BE038E32}"/>
              </a:ext>
            </a:extLst>
          </p:cNvPr>
          <p:cNvSpPr/>
          <p:nvPr/>
        </p:nvSpPr>
        <p:spPr>
          <a:xfrm>
            <a:off x="8153400" y="3048000"/>
            <a:ext cx="6383098" cy="4131948"/>
          </a:xfrm>
          <a:prstGeom prst="rect">
            <a:avLst/>
          </a:prstGeom>
          <a:solidFill>
            <a:srgbClr val="E5E5E5"/>
          </a:solidFill>
          <a:ln>
            <a:noFill/>
          </a:ln>
        </p:spPr>
        <p:txBody>
          <a:bodyPr spcFirstLastPara="1" wrap="square" lIns="45733" tIns="22867" rIns="45733" bIns="22867" anchor="ctr" anchorCtr="0">
            <a:noAutofit/>
          </a:bodyPr>
          <a:lstStyle/>
          <a:p>
            <a:pPr algn="ctr"/>
            <a:endParaRPr sz="1867">
              <a:solidFill>
                <a:schemeClr val="lt1"/>
              </a:solidFill>
              <a:latin typeface="Lato Light"/>
              <a:ea typeface="Lato Light"/>
              <a:cs typeface="Lato Light"/>
              <a:sym typeface="Lato Light"/>
            </a:endParaRPr>
          </a:p>
        </p:txBody>
      </p:sp>
      <p:sp>
        <p:nvSpPr>
          <p:cNvPr id="12" name="TextBox 11">
            <a:extLst>
              <a:ext uri="{FF2B5EF4-FFF2-40B4-BE49-F238E27FC236}">
                <a16:creationId xmlns:a16="http://schemas.microsoft.com/office/drawing/2014/main" id="{6BDD89FC-AC1B-6CA5-FD51-4ED342C81027}"/>
              </a:ext>
            </a:extLst>
          </p:cNvPr>
          <p:cNvSpPr txBox="1"/>
          <p:nvPr/>
        </p:nvSpPr>
        <p:spPr>
          <a:xfrm>
            <a:off x="8139953" y="4368686"/>
            <a:ext cx="6383098" cy="1569660"/>
          </a:xfrm>
          <a:prstGeom prst="rect">
            <a:avLst/>
          </a:prstGeom>
          <a:noFill/>
        </p:spPr>
        <p:txBody>
          <a:bodyPr wrap="square">
            <a:spAutoFit/>
          </a:bodyPr>
          <a:lstStyle/>
          <a:p>
            <a:pPr algn="ctr"/>
            <a:r>
              <a:rPr lang="en-US" sz="2400" dirty="0">
                <a:solidFill>
                  <a:srgbClr val="348699"/>
                </a:solidFill>
                <a:latin typeface="+mj-lt"/>
                <a:ea typeface="Montserrat ExtraBold"/>
                <a:cs typeface="Montserrat ExtraBold"/>
                <a:sym typeface="Montserrat ExtraBold"/>
              </a:rPr>
              <a:t>Couple-Centered Counseling</a:t>
            </a:r>
          </a:p>
          <a:p>
            <a:pPr algn="ctr"/>
            <a:r>
              <a:rPr lang="en-US" sz="2400" dirty="0">
                <a:ea typeface="Montserrat ExtraBold"/>
                <a:cs typeface="Montserrat ExtraBold"/>
                <a:sym typeface="Montserrat ExtraBold"/>
              </a:rPr>
              <a:t>The initiative fosters joint decision-making between married AGYW and their husbands through counseling.</a:t>
            </a:r>
          </a:p>
        </p:txBody>
      </p:sp>
      <p:pic>
        <p:nvPicPr>
          <p:cNvPr id="13" name="Picture 12">
            <a:extLst>
              <a:ext uri="{FF2B5EF4-FFF2-40B4-BE49-F238E27FC236}">
                <a16:creationId xmlns:a16="http://schemas.microsoft.com/office/drawing/2014/main" id="{73B23021-CAEE-4478-A5EE-A5F78FC6DE4C}"/>
              </a:ext>
            </a:extLst>
          </p:cNvPr>
          <p:cNvPicPr>
            <a:picLocks noChangeAspect="1"/>
          </p:cNvPicPr>
          <p:nvPr/>
        </p:nvPicPr>
        <p:blipFill rotWithShape="1">
          <a:blip r:embed="rId6"/>
          <a:srcRect l="16670" r="16670"/>
          <a:stretch/>
        </p:blipFill>
        <p:spPr>
          <a:xfrm>
            <a:off x="10068574" y="1955953"/>
            <a:ext cx="2350008" cy="2350008"/>
          </a:xfrm>
          <a:prstGeom prst="ellipse">
            <a:avLst/>
          </a:prstGeom>
          <a:ln w="6350">
            <a:solidFill>
              <a:schemeClr val="bg1"/>
            </a:solidFill>
          </a:ln>
        </p:spPr>
      </p:pic>
      <p:pic>
        <p:nvPicPr>
          <p:cNvPr id="14" name="Picture 13">
            <a:extLst>
              <a:ext uri="{FF2B5EF4-FFF2-40B4-BE49-F238E27FC236}">
                <a16:creationId xmlns:a16="http://schemas.microsoft.com/office/drawing/2014/main" id="{A5DE7482-B1D0-9F46-8284-37A3C41C9FC4}"/>
              </a:ext>
            </a:extLst>
          </p:cNvPr>
          <p:cNvPicPr>
            <a:picLocks noChangeAspect="1"/>
          </p:cNvPicPr>
          <p:nvPr/>
        </p:nvPicPr>
        <p:blipFill rotWithShape="1">
          <a:blip r:embed="rId7">
            <a:extLst>
              <a:ext uri="{28A0092B-C50C-407E-A947-70E740481C1C}">
                <a14:useLocalDpi xmlns:a14="http://schemas.microsoft.com/office/drawing/2010/main" val="0"/>
              </a:ext>
            </a:extLst>
          </a:blip>
          <a:srcRect l="7178" t="1110" r="9389" b="1734"/>
          <a:stretch/>
        </p:blipFill>
        <p:spPr>
          <a:xfrm>
            <a:off x="16411331" y="2954464"/>
            <a:ext cx="6801842" cy="2229443"/>
          </a:xfrm>
          <a:prstGeom prst="rect">
            <a:avLst/>
          </a:prstGeom>
        </p:spPr>
      </p:pic>
      <p:sp>
        <p:nvSpPr>
          <p:cNvPr id="15" name="TextBox 14">
            <a:extLst>
              <a:ext uri="{FF2B5EF4-FFF2-40B4-BE49-F238E27FC236}">
                <a16:creationId xmlns:a16="http://schemas.microsoft.com/office/drawing/2014/main" id="{C6834675-DE20-A7FC-EC62-2FC4ABE77EC2}"/>
              </a:ext>
            </a:extLst>
          </p:cNvPr>
          <p:cNvSpPr txBox="1"/>
          <p:nvPr/>
        </p:nvSpPr>
        <p:spPr>
          <a:xfrm>
            <a:off x="16563731" y="4707064"/>
            <a:ext cx="1524000" cy="461665"/>
          </a:xfrm>
          <a:prstGeom prst="rect">
            <a:avLst/>
          </a:prstGeom>
          <a:noFill/>
        </p:spPr>
        <p:txBody>
          <a:bodyPr wrap="square" rtlCol="0">
            <a:spAutoFit/>
          </a:bodyPr>
          <a:lstStyle/>
          <a:p>
            <a:pPr algn="ctr"/>
            <a:r>
              <a:rPr lang="en-US" sz="2400" b="1" dirty="0"/>
              <a:t>1:1</a:t>
            </a:r>
          </a:p>
        </p:txBody>
      </p:sp>
      <p:sp>
        <p:nvSpPr>
          <p:cNvPr id="17" name="TextBox 16">
            <a:extLst>
              <a:ext uri="{FF2B5EF4-FFF2-40B4-BE49-F238E27FC236}">
                <a16:creationId xmlns:a16="http://schemas.microsoft.com/office/drawing/2014/main" id="{D8C56D89-6577-F97A-CDBF-3B5759244B04}"/>
              </a:ext>
            </a:extLst>
          </p:cNvPr>
          <p:cNvSpPr txBox="1"/>
          <p:nvPr/>
        </p:nvSpPr>
        <p:spPr>
          <a:xfrm>
            <a:off x="18392531" y="4707064"/>
            <a:ext cx="2057400" cy="461665"/>
          </a:xfrm>
          <a:prstGeom prst="rect">
            <a:avLst/>
          </a:prstGeom>
          <a:noFill/>
        </p:spPr>
        <p:txBody>
          <a:bodyPr wrap="square">
            <a:spAutoFit/>
          </a:bodyPr>
          <a:lstStyle/>
          <a:p>
            <a:pPr algn="ctr"/>
            <a:r>
              <a:rPr lang="en-US" sz="2400" b="1" dirty="0"/>
              <a:t>With Couples</a:t>
            </a:r>
          </a:p>
        </p:txBody>
      </p:sp>
      <p:sp>
        <p:nvSpPr>
          <p:cNvPr id="20" name="TextBox 19">
            <a:extLst>
              <a:ext uri="{FF2B5EF4-FFF2-40B4-BE49-F238E27FC236}">
                <a16:creationId xmlns:a16="http://schemas.microsoft.com/office/drawing/2014/main" id="{4C5081DF-3F40-A28A-928C-9059178F91B7}"/>
              </a:ext>
            </a:extLst>
          </p:cNvPr>
          <p:cNvSpPr txBox="1"/>
          <p:nvPr/>
        </p:nvSpPr>
        <p:spPr>
          <a:xfrm>
            <a:off x="20754731" y="4699830"/>
            <a:ext cx="2335985" cy="461665"/>
          </a:xfrm>
          <a:prstGeom prst="rect">
            <a:avLst/>
          </a:prstGeom>
          <a:noFill/>
        </p:spPr>
        <p:txBody>
          <a:bodyPr wrap="square">
            <a:spAutoFit/>
          </a:bodyPr>
          <a:lstStyle/>
          <a:p>
            <a:pPr algn="ctr"/>
            <a:r>
              <a:rPr lang="en-US" sz="2400" b="1" dirty="0"/>
              <a:t>In Small Groups</a:t>
            </a:r>
          </a:p>
        </p:txBody>
      </p:sp>
      <p:sp>
        <p:nvSpPr>
          <p:cNvPr id="21" name="Google Shape;673;p89">
            <a:extLst>
              <a:ext uri="{FF2B5EF4-FFF2-40B4-BE49-F238E27FC236}">
                <a16:creationId xmlns:a16="http://schemas.microsoft.com/office/drawing/2014/main" id="{38B1C7BF-A42F-12D5-2445-A1F5B73745FC}"/>
              </a:ext>
            </a:extLst>
          </p:cNvPr>
          <p:cNvSpPr/>
          <p:nvPr/>
        </p:nvSpPr>
        <p:spPr>
          <a:xfrm>
            <a:off x="972671" y="8839200"/>
            <a:ext cx="6383098" cy="4131948"/>
          </a:xfrm>
          <a:prstGeom prst="rect">
            <a:avLst/>
          </a:prstGeom>
          <a:solidFill>
            <a:srgbClr val="E5E5E5"/>
          </a:solidFill>
          <a:ln>
            <a:noFill/>
          </a:ln>
        </p:spPr>
        <p:txBody>
          <a:bodyPr spcFirstLastPara="1" wrap="square" lIns="45733" tIns="22867" rIns="45733" bIns="22867" anchor="ctr" anchorCtr="0">
            <a:noAutofit/>
          </a:bodyPr>
          <a:lstStyle/>
          <a:p>
            <a:pPr algn="ctr"/>
            <a:endParaRPr sz="1867">
              <a:solidFill>
                <a:schemeClr val="lt1"/>
              </a:solidFill>
              <a:latin typeface="Lato Light"/>
              <a:ea typeface="Lato Light"/>
              <a:cs typeface="Lato Light"/>
              <a:sym typeface="Lato Light"/>
            </a:endParaRPr>
          </a:p>
        </p:txBody>
      </p:sp>
      <p:sp>
        <p:nvSpPr>
          <p:cNvPr id="23" name="TextBox 22">
            <a:extLst>
              <a:ext uri="{FF2B5EF4-FFF2-40B4-BE49-F238E27FC236}">
                <a16:creationId xmlns:a16="http://schemas.microsoft.com/office/drawing/2014/main" id="{880EB56A-5297-E45A-2211-BC63258FB70E}"/>
              </a:ext>
            </a:extLst>
          </p:cNvPr>
          <p:cNvSpPr txBox="1"/>
          <p:nvPr/>
        </p:nvSpPr>
        <p:spPr>
          <a:xfrm>
            <a:off x="959224" y="10159886"/>
            <a:ext cx="6383098" cy="1938992"/>
          </a:xfrm>
          <a:prstGeom prst="rect">
            <a:avLst/>
          </a:prstGeom>
          <a:noFill/>
        </p:spPr>
        <p:txBody>
          <a:bodyPr wrap="square">
            <a:spAutoFit/>
          </a:bodyPr>
          <a:lstStyle/>
          <a:p>
            <a:pPr algn="ctr"/>
            <a:r>
              <a:rPr lang="en-US" sz="2400" dirty="0">
                <a:solidFill>
                  <a:srgbClr val="348699"/>
                </a:solidFill>
                <a:latin typeface="+mj-lt"/>
                <a:ea typeface="Montserrat ExtraBold"/>
                <a:cs typeface="Montserrat ExtraBold"/>
                <a:sym typeface="Montserrat ExtraBold"/>
              </a:rPr>
              <a:t>Community Engagement</a:t>
            </a:r>
          </a:p>
          <a:p>
            <a:pPr algn="ctr"/>
            <a:r>
              <a:rPr lang="en-US" sz="2400" dirty="0">
                <a:ea typeface="Montserrat ExtraBold"/>
                <a:cs typeface="Montserrat ExtraBold"/>
                <a:sym typeface="Montserrat ExtraBold"/>
              </a:rPr>
              <a:t>Community mobilizers, including WDAs members and kebele and traditional leaders, engage girls and connect them to timely health services.</a:t>
            </a:r>
          </a:p>
        </p:txBody>
      </p:sp>
      <p:pic>
        <p:nvPicPr>
          <p:cNvPr id="24" name="Picture 23">
            <a:extLst>
              <a:ext uri="{FF2B5EF4-FFF2-40B4-BE49-F238E27FC236}">
                <a16:creationId xmlns:a16="http://schemas.microsoft.com/office/drawing/2014/main" id="{D7469B3D-E0BB-0F4F-D56C-C234DB920ED6}"/>
              </a:ext>
            </a:extLst>
          </p:cNvPr>
          <p:cNvPicPr>
            <a:picLocks noChangeAspect="1"/>
          </p:cNvPicPr>
          <p:nvPr/>
        </p:nvPicPr>
        <p:blipFill>
          <a:blip r:embed="rId8"/>
          <a:srcRect l="6291" r="6291"/>
          <a:stretch/>
        </p:blipFill>
        <p:spPr>
          <a:xfrm>
            <a:off x="3006118" y="7676272"/>
            <a:ext cx="2350008" cy="2350008"/>
          </a:xfrm>
          <a:prstGeom prst="ellipse">
            <a:avLst/>
          </a:prstGeom>
          <a:ln w="6350">
            <a:solidFill>
              <a:schemeClr val="bg1"/>
            </a:solidFill>
          </a:ln>
        </p:spPr>
      </p:pic>
      <p:sp>
        <p:nvSpPr>
          <p:cNvPr id="25" name="Google Shape;673;p89">
            <a:extLst>
              <a:ext uri="{FF2B5EF4-FFF2-40B4-BE49-F238E27FC236}">
                <a16:creationId xmlns:a16="http://schemas.microsoft.com/office/drawing/2014/main" id="{CAC57848-F791-1069-941A-98D8E275E9AF}"/>
              </a:ext>
            </a:extLst>
          </p:cNvPr>
          <p:cNvSpPr/>
          <p:nvPr/>
        </p:nvSpPr>
        <p:spPr>
          <a:xfrm>
            <a:off x="8162365" y="8816788"/>
            <a:ext cx="6383098" cy="4131948"/>
          </a:xfrm>
          <a:prstGeom prst="rect">
            <a:avLst/>
          </a:prstGeom>
          <a:solidFill>
            <a:srgbClr val="E5E5E5"/>
          </a:solidFill>
          <a:ln>
            <a:noFill/>
          </a:ln>
        </p:spPr>
        <p:txBody>
          <a:bodyPr spcFirstLastPara="1" wrap="square" lIns="45733" tIns="22867" rIns="45733" bIns="22867" anchor="ctr" anchorCtr="0">
            <a:noAutofit/>
          </a:bodyPr>
          <a:lstStyle/>
          <a:p>
            <a:pPr algn="ctr"/>
            <a:endParaRPr sz="1867">
              <a:solidFill>
                <a:schemeClr val="lt1"/>
              </a:solidFill>
              <a:latin typeface="Lato Light"/>
              <a:ea typeface="Lato Light"/>
              <a:cs typeface="Lato Light"/>
              <a:sym typeface="Lato Light"/>
            </a:endParaRPr>
          </a:p>
        </p:txBody>
      </p:sp>
      <p:sp>
        <p:nvSpPr>
          <p:cNvPr id="26" name="TextBox 25">
            <a:extLst>
              <a:ext uri="{FF2B5EF4-FFF2-40B4-BE49-F238E27FC236}">
                <a16:creationId xmlns:a16="http://schemas.microsoft.com/office/drawing/2014/main" id="{F686424B-23A1-0F0A-F4D2-7534BF9AC932}"/>
              </a:ext>
            </a:extLst>
          </p:cNvPr>
          <p:cNvSpPr txBox="1"/>
          <p:nvPr/>
        </p:nvSpPr>
        <p:spPr>
          <a:xfrm>
            <a:off x="8148918" y="10137474"/>
            <a:ext cx="6383098" cy="2677656"/>
          </a:xfrm>
          <a:prstGeom prst="rect">
            <a:avLst/>
          </a:prstGeom>
          <a:noFill/>
        </p:spPr>
        <p:txBody>
          <a:bodyPr wrap="square">
            <a:spAutoFit/>
          </a:bodyPr>
          <a:lstStyle/>
          <a:p>
            <a:pPr algn="ctr"/>
            <a:r>
              <a:rPr lang="en-US" sz="2400" dirty="0">
                <a:solidFill>
                  <a:srgbClr val="348699"/>
                </a:solidFill>
                <a:latin typeface="+mj-lt"/>
                <a:ea typeface="Montserrat ExtraBold"/>
                <a:cs typeface="Montserrat ExtraBold"/>
                <a:sym typeface="Montserrat ExtraBold"/>
              </a:rPr>
              <a:t>Integration and Scale</a:t>
            </a:r>
          </a:p>
          <a:p>
            <a:pPr algn="ctr"/>
            <a:r>
              <a:rPr lang="en-US" sz="2400" dirty="0">
                <a:ea typeface="Montserrat ExtraBold"/>
                <a:cs typeface="Montserrat ExtraBold"/>
                <a:sym typeface="Montserrat ExtraBold"/>
              </a:rPr>
              <a:t>Smart Start is integrated into Ethiopia’s public health system with over 9,000 health posts involved. </a:t>
            </a:r>
          </a:p>
          <a:p>
            <a:pPr algn="ctr"/>
            <a:r>
              <a:rPr lang="en-US" sz="2400" dirty="0">
                <a:ea typeface="Montserrat ExtraBold"/>
                <a:cs typeface="Montserrat ExtraBold"/>
                <a:sym typeface="Montserrat ExtraBold"/>
              </a:rPr>
              <a:t>Delivered by HEWS via home visits and health posts, Smart Start is scaled across Ethiopia’s public health system.</a:t>
            </a:r>
            <a:endParaRPr lang="en-US" sz="2400" dirty="0">
              <a:solidFill>
                <a:srgbClr val="348699"/>
              </a:solidFill>
              <a:latin typeface="+mj-lt"/>
              <a:ea typeface="Montserrat ExtraBold"/>
              <a:cs typeface="Montserrat ExtraBold"/>
              <a:sym typeface="Montserrat ExtraBold"/>
            </a:endParaRPr>
          </a:p>
        </p:txBody>
      </p:sp>
      <p:pic>
        <p:nvPicPr>
          <p:cNvPr id="28" name="Picture 27">
            <a:extLst>
              <a:ext uri="{FF2B5EF4-FFF2-40B4-BE49-F238E27FC236}">
                <a16:creationId xmlns:a16="http://schemas.microsoft.com/office/drawing/2014/main" id="{EA2A3C9F-4C9D-DF27-3BF0-1F97A51AFD75}"/>
              </a:ext>
            </a:extLst>
          </p:cNvPr>
          <p:cNvPicPr>
            <a:picLocks noChangeAspect="1"/>
          </p:cNvPicPr>
          <p:nvPr/>
        </p:nvPicPr>
        <p:blipFill rotWithShape="1">
          <a:blip r:embed="rId9"/>
          <a:srcRect l="5440" r="27239"/>
          <a:stretch/>
        </p:blipFill>
        <p:spPr>
          <a:xfrm>
            <a:off x="10156498" y="7676272"/>
            <a:ext cx="2350008" cy="2350008"/>
          </a:xfrm>
          <a:prstGeom prst="ellipse">
            <a:avLst/>
          </a:prstGeom>
          <a:ln w="6350">
            <a:solidFill>
              <a:schemeClr val="bg1"/>
            </a:solidFill>
          </a:ln>
        </p:spPr>
      </p:pic>
      <p:sp>
        <p:nvSpPr>
          <p:cNvPr id="29" name="Google Shape;673;p89">
            <a:extLst>
              <a:ext uri="{FF2B5EF4-FFF2-40B4-BE49-F238E27FC236}">
                <a16:creationId xmlns:a16="http://schemas.microsoft.com/office/drawing/2014/main" id="{36D95CC1-1558-F85D-6EB1-5DB72264C8E4}"/>
              </a:ext>
            </a:extLst>
          </p:cNvPr>
          <p:cNvSpPr/>
          <p:nvPr/>
        </p:nvSpPr>
        <p:spPr>
          <a:xfrm>
            <a:off x="15849600" y="6773226"/>
            <a:ext cx="8001000" cy="6197922"/>
          </a:xfrm>
          <a:prstGeom prst="rect">
            <a:avLst/>
          </a:prstGeom>
          <a:solidFill>
            <a:srgbClr val="E5E5E5"/>
          </a:solidFill>
          <a:ln>
            <a:noFill/>
          </a:ln>
        </p:spPr>
        <p:txBody>
          <a:bodyPr spcFirstLastPara="1" wrap="square" lIns="45733" tIns="22867" rIns="45733" bIns="22867" anchor="ctr" anchorCtr="0">
            <a:noAutofit/>
          </a:bodyPr>
          <a:lstStyle/>
          <a:p>
            <a:pPr algn="ctr"/>
            <a:endParaRPr sz="1867">
              <a:solidFill>
                <a:schemeClr val="lt1"/>
              </a:solidFill>
              <a:latin typeface="Lato Light"/>
              <a:ea typeface="Lato Light"/>
              <a:cs typeface="Lato Light"/>
              <a:sym typeface="Lato Light"/>
            </a:endParaRPr>
          </a:p>
        </p:txBody>
      </p:sp>
      <p:sp>
        <p:nvSpPr>
          <p:cNvPr id="30" name="TextBox 29">
            <a:extLst>
              <a:ext uri="{FF2B5EF4-FFF2-40B4-BE49-F238E27FC236}">
                <a16:creationId xmlns:a16="http://schemas.microsoft.com/office/drawing/2014/main" id="{865883A1-D5D7-8912-2A81-588190BD02D0}"/>
              </a:ext>
            </a:extLst>
          </p:cNvPr>
          <p:cNvSpPr txBox="1"/>
          <p:nvPr/>
        </p:nvSpPr>
        <p:spPr>
          <a:xfrm>
            <a:off x="16087166" y="8201085"/>
            <a:ext cx="7763434" cy="4524315"/>
          </a:xfrm>
          <a:prstGeom prst="rect">
            <a:avLst/>
          </a:prstGeom>
          <a:noFill/>
        </p:spPr>
        <p:txBody>
          <a:bodyPr wrap="square">
            <a:spAutoFit/>
          </a:bodyPr>
          <a:lstStyle/>
          <a:p>
            <a:r>
              <a:rPr lang="en-GB" sz="2400" dirty="0">
                <a:solidFill>
                  <a:srgbClr val="348699"/>
                </a:solidFill>
                <a:latin typeface="+mj-lt"/>
              </a:rPr>
              <a:t>Youth engagement:</a:t>
            </a:r>
          </a:p>
          <a:p>
            <a:pPr marL="285750" indent="-285750">
              <a:buFont typeface="Arial" panose="020B0604020202020204" pitchFamily="34" charset="0"/>
              <a:buChar char="•"/>
            </a:pPr>
            <a:r>
              <a:rPr lang="en-GB" sz="2400" dirty="0">
                <a:solidFill>
                  <a:schemeClr val="dk2"/>
                </a:solidFill>
                <a:ea typeface="Open Sans"/>
                <a:cs typeface="Open Sans"/>
              </a:rPr>
              <a:t>Involve young gills actively in contraceptive decision-making process and program</a:t>
            </a:r>
          </a:p>
          <a:p>
            <a:r>
              <a:rPr lang="en-GB" sz="2400" dirty="0">
                <a:solidFill>
                  <a:srgbClr val="348699"/>
                </a:solidFill>
                <a:latin typeface="+mj-lt"/>
              </a:rPr>
              <a:t>Respectful care:</a:t>
            </a:r>
          </a:p>
          <a:p>
            <a:pPr marL="285750" indent="-285750">
              <a:buFont typeface="Arial" panose="020B0604020202020204" pitchFamily="34" charset="0"/>
              <a:buChar char="•"/>
            </a:pPr>
            <a:r>
              <a:rPr lang="en-GB" sz="2400" dirty="0">
                <a:solidFill>
                  <a:schemeClr val="dk2"/>
                </a:solidFill>
                <a:ea typeface="Open Sans"/>
                <a:cs typeface="Open Sans"/>
              </a:rPr>
              <a:t>Ensure that healthcare providers treat adolescent girls with dignity and provide clear communication  </a:t>
            </a:r>
          </a:p>
          <a:p>
            <a:r>
              <a:rPr lang="en-GB" sz="2400" dirty="0">
                <a:solidFill>
                  <a:srgbClr val="348699"/>
                </a:solidFill>
                <a:latin typeface="+mj-lt"/>
              </a:rPr>
              <a:t>Community outreach:</a:t>
            </a:r>
          </a:p>
          <a:p>
            <a:pPr marL="285750" indent="-285750">
              <a:buFont typeface="Arial" panose="020B0604020202020204" pitchFamily="34" charset="0"/>
              <a:buChar char="•"/>
            </a:pPr>
            <a:r>
              <a:rPr lang="en-GB" sz="2400" dirty="0">
                <a:solidFill>
                  <a:schemeClr val="dk2"/>
                </a:solidFill>
                <a:ea typeface="Open Sans"/>
                <a:cs typeface="Open Sans"/>
              </a:rPr>
              <a:t>Implement comprehensive outreach program to raise awareness of SRH service</a:t>
            </a:r>
          </a:p>
          <a:p>
            <a:r>
              <a:rPr lang="en-GB" sz="2400" dirty="0">
                <a:solidFill>
                  <a:srgbClr val="348699"/>
                </a:solidFill>
                <a:latin typeface="+mj-lt"/>
              </a:rPr>
              <a:t>Continuous education:</a:t>
            </a:r>
          </a:p>
          <a:p>
            <a:pPr marL="285750" indent="-285750">
              <a:buFont typeface="Arial" panose="020B0604020202020204" pitchFamily="34" charset="0"/>
              <a:buChar char="•"/>
            </a:pPr>
            <a:r>
              <a:rPr lang="en-GB" sz="2400" dirty="0">
                <a:solidFill>
                  <a:schemeClr val="dk2"/>
                </a:solidFill>
                <a:ea typeface="Open Sans"/>
                <a:cs typeface="Open Sans"/>
              </a:rPr>
              <a:t>Provider ongoing education on contraceptive method and reproductive health to empower young women </a:t>
            </a:r>
          </a:p>
        </p:txBody>
      </p:sp>
      <p:pic>
        <p:nvPicPr>
          <p:cNvPr id="32" name="Picture 31">
            <a:extLst>
              <a:ext uri="{FF2B5EF4-FFF2-40B4-BE49-F238E27FC236}">
                <a16:creationId xmlns:a16="http://schemas.microsoft.com/office/drawing/2014/main" id="{720A35F8-16EB-D1F5-501C-F88B74762264}"/>
              </a:ext>
            </a:extLst>
          </p:cNvPr>
          <p:cNvPicPr>
            <a:picLocks noChangeAspect="1"/>
          </p:cNvPicPr>
          <p:nvPr/>
        </p:nvPicPr>
        <p:blipFill>
          <a:blip r:embed="rId10"/>
          <a:srcRect l="14483" r="14483"/>
          <a:stretch/>
        </p:blipFill>
        <p:spPr>
          <a:xfrm>
            <a:off x="18793879" y="5707514"/>
            <a:ext cx="2350008" cy="2350008"/>
          </a:xfrm>
          <a:prstGeom prst="ellipse">
            <a:avLst/>
          </a:prstGeom>
          <a:ln w="6350">
            <a:solidFill>
              <a:schemeClr val="bg1"/>
            </a:solidFill>
          </a:ln>
        </p:spPr>
      </p:pic>
    </p:spTree>
    <p:extLst>
      <p:ext uri="{BB962C8B-B14F-4D97-AF65-F5344CB8AC3E}">
        <p14:creationId xmlns:p14="http://schemas.microsoft.com/office/powerpoint/2010/main" val="666036296"/>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3718A-0846-D214-58CD-FC7E8AF5833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024B2C0-DEAB-E46E-2C6C-21FBF29694D2}"/>
              </a:ext>
            </a:extLst>
          </p:cNvPr>
          <p:cNvSpPr>
            <a:spLocks noGrp="1"/>
          </p:cNvSpPr>
          <p:nvPr>
            <p:ph type="title"/>
          </p:nvPr>
        </p:nvSpPr>
        <p:spPr>
          <a:xfrm>
            <a:off x="762000" y="304800"/>
            <a:ext cx="20963157" cy="1371600"/>
          </a:xfrm>
        </p:spPr>
        <p:txBody>
          <a:bodyPr>
            <a:normAutofit/>
          </a:bodyPr>
          <a:lstStyle/>
          <a:p>
            <a:r>
              <a:rPr lang="en-US" sz="6000" b="0" dirty="0"/>
              <a:t>PROGRAM IMPLICATIONS</a:t>
            </a:r>
          </a:p>
        </p:txBody>
      </p:sp>
      <p:pic>
        <p:nvPicPr>
          <p:cNvPr id="2" name="Picture 1">
            <a:extLst>
              <a:ext uri="{FF2B5EF4-FFF2-40B4-BE49-F238E27FC236}">
                <a16:creationId xmlns:a16="http://schemas.microsoft.com/office/drawing/2014/main" id="{D4046C1D-29B2-E357-538E-63079E4DBA7A}"/>
              </a:ext>
            </a:extLst>
          </p:cNvPr>
          <p:cNvPicPr>
            <a:picLocks noChangeAspect="1"/>
          </p:cNvPicPr>
          <p:nvPr/>
        </p:nvPicPr>
        <p:blipFill>
          <a:blip r:embed="rId3"/>
          <a:stretch>
            <a:fillRect/>
          </a:stretch>
        </p:blipFill>
        <p:spPr>
          <a:xfrm rot="16200000" flipH="1">
            <a:off x="22250400" y="33130"/>
            <a:ext cx="2133600" cy="2133600"/>
          </a:xfrm>
          <a:prstGeom prst="rect">
            <a:avLst/>
          </a:prstGeom>
        </p:spPr>
      </p:pic>
      <p:graphicFrame>
        <p:nvGraphicFramePr>
          <p:cNvPr id="6" name="Content Placeholder 2">
            <a:extLst>
              <a:ext uri="{FF2B5EF4-FFF2-40B4-BE49-F238E27FC236}">
                <a16:creationId xmlns:a16="http://schemas.microsoft.com/office/drawing/2014/main" id="{63677FBE-58E6-1635-0B1F-45DCCCFD254F}"/>
              </a:ext>
            </a:extLst>
          </p:cNvPr>
          <p:cNvGraphicFramePr>
            <a:graphicFrameLocks/>
          </p:cNvGraphicFramePr>
          <p:nvPr>
            <p:extLst>
              <p:ext uri="{D42A27DB-BD31-4B8C-83A1-F6EECF244321}">
                <p14:modId xmlns:p14="http://schemas.microsoft.com/office/powerpoint/2010/main" val="641373853"/>
              </p:ext>
            </p:extLst>
          </p:nvPr>
        </p:nvGraphicFramePr>
        <p:xfrm>
          <a:off x="761648" y="2173743"/>
          <a:ext cx="22479352" cy="103230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56130257"/>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39917-F145-6D73-7E1A-21C25649DC4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96B7DB8-CED5-6716-8D37-FE09373820D6}"/>
              </a:ext>
            </a:extLst>
          </p:cNvPr>
          <p:cNvSpPr>
            <a:spLocks noGrp="1"/>
          </p:cNvSpPr>
          <p:nvPr>
            <p:ph type="title"/>
          </p:nvPr>
        </p:nvSpPr>
        <p:spPr>
          <a:xfrm>
            <a:off x="762000" y="304800"/>
            <a:ext cx="20963157" cy="1371600"/>
          </a:xfrm>
        </p:spPr>
        <p:txBody>
          <a:bodyPr>
            <a:normAutofit/>
          </a:bodyPr>
          <a:lstStyle/>
          <a:p>
            <a:r>
              <a:rPr lang="en-US" sz="6000" b="0" dirty="0"/>
              <a:t>METHODOLOGY</a:t>
            </a:r>
          </a:p>
        </p:txBody>
      </p:sp>
      <p:pic>
        <p:nvPicPr>
          <p:cNvPr id="2" name="Picture 1">
            <a:extLst>
              <a:ext uri="{FF2B5EF4-FFF2-40B4-BE49-F238E27FC236}">
                <a16:creationId xmlns:a16="http://schemas.microsoft.com/office/drawing/2014/main" id="{9DEBBE85-2091-D301-27E3-AF6A1CBC4B7A}"/>
              </a:ext>
            </a:extLst>
          </p:cNvPr>
          <p:cNvPicPr>
            <a:picLocks noChangeAspect="1"/>
          </p:cNvPicPr>
          <p:nvPr/>
        </p:nvPicPr>
        <p:blipFill>
          <a:blip r:embed="rId3"/>
          <a:stretch>
            <a:fillRect/>
          </a:stretch>
        </p:blipFill>
        <p:spPr>
          <a:xfrm rot="16200000" flipH="1">
            <a:off x="22250400" y="33130"/>
            <a:ext cx="2133600" cy="2133600"/>
          </a:xfrm>
          <a:prstGeom prst="rect">
            <a:avLst/>
          </a:prstGeom>
        </p:spPr>
      </p:pic>
      <p:sp>
        <p:nvSpPr>
          <p:cNvPr id="4" name="TextBox 3">
            <a:extLst>
              <a:ext uri="{FF2B5EF4-FFF2-40B4-BE49-F238E27FC236}">
                <a16:creationId xmlns:a16="http://schemas.microsoft.com/office/drawing/2014/main" id="{50E4C397-6B1B-F130-3C68-99C4B591FE3C}"/>
              </a:ext>
            </a:extLst>
          </p:cNvPr>
          <p:cNvSpPr txBox="1"/>
          <p:nvPr/>
        </p:nvSpPr>
        <p:spPr>
          <a:xfrm>
            <a:off x="914400" y="2166730"/>
            <a:ext cx="11277600" cy="10095071"/>
          </a:xfrm>
          <a:prstGeom prst="rect">
            <a:avLst/>
          </a:prstGeom>
          <a:noFill/>
        </p:spPr>
        <p:txBody>
          <a:bodyPr wrap="square" rtlCol="0">
            <a:spAutoFit/>
          </a:bodyPr>
          <a:lstStyle/>
          <a:p>
            <a:pPr marL="571500" indent="-571500">
              <a:spcAft>
                <a:spcPts val="1800"/>
              </a:spcAft>
              <a:buFont typeface="Arial" panose="020B0604020202020204" pitchFamily="34" charset="0"/>
              <a:buChar char="•"/>
            </a:pPr>
            <a:r>
              <a:rPr lang="en-GB" sz="4000" dirty="0"/>
              <a:t>Three rounds of CEIs were conducted for comprehensive data.</a:t>
            </a:r>
          </a:p>
          <a:p>
            <a:pPr marL="571500" indent="-571500">
              <a:spcAft>
                <a:spcPts val="1800"/>
              </a:spcAft>
              <a:buFont typeface="Arial" panose="020B0604020202020204" pitchFamily="34" charset="0"/>
              <a:buChar char="•"/>
            </a:pPr>
            <a:r>
              <a:rPr lang="en-GB" sz="4000" dirty="0"/>
              <a:t>The sample included over 1,413 adolescent girls</a:t>
            </a:r>
          </a:p>
          <a:p>
            <a:pPr marL="1028700" lvl="1" indent="-571500">
              <a:spcAft>
                <a:spcPts val="1800"/>
              </a:spcAft>
              <a:buFont typeface="Roboto Light" panose="02000000000000000000" pitchFamily="2" charset="0"/>
              <a:buChar char="—"/>
            </a:pPr>
            <a:r>
              <a:rPr lang="en-GB" sz="4000" b="1" dirty="0"/>
              <a:t>2022 (1</a:t>
            </a:r>
            <a:r>
              <a:rPr lang="en-GB" sz="4000" b="1" baseline="30000" dirty="0"/>
              <a:t>st</a:t>
            </a:r>
            <a:r>
              <a:rPr lang="en-GB" sz="4000" b="1" dirty="0"/>
              <a:t>  round</a:t>
            </a:r>
            <a:r>
              <a:rPr lang="en-GB" sz="4000" dirty="0"/>
              <a:t>): 402 girls surveyed at 24 health posts</a:t>
            </a:r>
          </a:p>
          <a:p>
            <a:pPr marL="1028700" lvl="1" indent="-571500">
              <a:spcAft>
                <a:spcPts val="1800"/>
              </a:spcAft>
              <a:buFont typeface="Roboto Light" panose="02000000000000000000" pitchFamily="2" charset="0"/>
              <a:buChar char="—"/>
            </a:pPr>
            <a:r>
              <a:rPr lang="en-GB" sz="4000" b="1" dirty="0"/>
              <a:t>2023  (2</a:t>
            </a:r>
            <a:r>
              <a:rPr lang="en-GB" sz="4000" b="1" baseline="30000" dirty="0"/>
              <a:t>nd</a:t>
            </a:r>
            <a:r>
              <a:rPr lang="en-GB" sz="4000" b="1" dirty="0"/>
              <a:t> round): </a:t>
            </a:r>
            <a:r>
              <a:rPr lang="en-GB" sz="4000" dirty="0"/>
              <a:t>339 girls surveyed at 60 health posts</a:t>
            </a:r>
          </a:p>
          <a:p>
            <a:pPr marL="1028700" lvl="1" indent="-571500">
              <a:spcAft>
                <a:spcPts val="1800"/>
              </a:spcAft>
              <a:buFont typeface="Roboto Light" panose="02000000000000000000" pitchFamily="2" charset="0"/>
              <a:buChar char="—"/>
            </a:pPr>
            <a:r>
              <a:rPr lang="en-GB" sz="4000" b="1" dirty="0"/>
              <a:t>2024: </a:t>
            </a:r>
            <a:r>
              <a:rPr lang="en-GB" sz="4000" dirty="0"/>
              <a:t>Includes participants aged 15-24 years, 672 participants across 92 health posts and 16 health </a:t>
            </a:r>
            <a:r>
              <a:rPr lang="en-GB" sz="4000" dirty="0" err="1"/>
              <a:t>centers</a:t>
            </a:r>
            <a:r>
              <a:rPr lang="en-GB" sz="4000" dirty="0"/>
              <a:t> </a:t>
            </a:r>
          </a:p>
          <a:p>
            <a:pPr marL="571500" indent="-571500">
              <a:spcAft>
                <a:spcPts val="1800"/>
              </a:spcAft>
              <a:buFont typeface="Arial" panose="020B0604020202020204" pitchFamily="34" charset="0"/>
              <a:buChar char="•"/>
            </a:pPr>
            <a:r>
              <a:rPr lang="en-GB" sz="4000" dirty="0"/>
              <a:t>Use of </a:t>
            </a:r>
            <a:r>
              <a:rPr lang="en-GB" sz="4000" dirty="0" err="1"/>
              <a:t>SurveyCTO</a:t>
            </a:r>
            <a:r>
              <a:rPr lang="en-GB" sz="4000" dirty="0"/>
              <a:t> and Stata for analysis</a:t>
            </a:r>
          </a:p>
          <a:p>
            <a:pPr marL="571500" indent="-571500">
              <a:spcAft>
                <a:spcPts val="1800"/>
              </a:spcAft>
              <a:buFont typeface="Arial" panose="020B0604020202020204" pitchFamily="34" charset="0"/>
              <a:buChar char="•"/>
            </a:pPr>
            <a:r>
              <a:rPr lang="en-GB" sz="4000" dirty="0"/>
              <a:t>Revery round maintained IRB through annual renewals and reviews</a:t>
            </a:r>
          </a:p>
        </p:txBody>
      </p:sp>
      <p:sp>
        <p:nvSpPr>
          <p:cNvPr id="6" name="Title 2">
            <a:extLst>
              <a:ext uri="{FF2B5EF4-FFF2-40B4-BE49-F238E27FC236}">
                <a16:creationId xmlns:a16="http://schemas.microsoft.com/office/drawing/2014/main" id="{35563B8F-5B3A-EC88-7A0D-1B0F54372221}"/>
              </a:ext>
            </a:extLst>
          </p:cNvPr>
          <p:cNvSpPr txBox="1">
            <a:spLocks/>
          </p:cNvSpPr>
          <p:nvPr/>
        </p:nvSpPr>
        <p:spPr>
          <a:xfrm>
            <a:off x="14097000" y="2189142"/>
            <a:ext cx="8466357" cy="1371600"/>
          </a:xfrm>
          <a:prstGeom prst="rect">
            <a:avLst/>
          </a:prstGeom>
        </p:spPr>
        <p:txBody>
          <a:bodyPr vert="horz" lIns="91440" tIns="91440" rIns="91440" bIns="45720" rtlCol="0" anchor="b" anchorCtr="0">
            <a:normAutofit/>
          </a:bodyPr>
          <a:lstStyle>
            <a:lvl1pPr algn="l" defTabSz="1828800" rtl="0" eaLnBrk="1" latinLnBrk="0" hangingPunct="1">
              <a:lnSpc>
                <a:spcPct val="70000"/>
              </a:lnSpc>
              <a:spcBef>
                <a:spcPct val="0"/>
              </a:spcBef>
              <a:buNone/>
              <a:defRPr sz="7200" b="1" i="0" kern="1200" cap="all" spc="-150" baseline="0">
                <a:solidFill>
                  <a:schemeClr val="tx1"/>
                </a:solidFill>
                <a:latin typeface="Poppins" pitchFamily="2" charset="77"/>
                <a:ea typeface="+mj-ea"/>
                <a:cs typeface="Poppins" pitchFamily="2" charset="77"/>
              </a:defRPr>
            </a:lvl1pPr>
          </a:lstStyle>
          <a:p>
            <a:r>
              <a:rPr lang="en-US" sz="4400" b="0" dirty="0">
                <a:solidFill>
                  <a:schemeClr val="accent4"/>
                </a:solidFill>
              </a:rPr>
              <a:t>CEIs EXPLORED</a:t>
            </a:r>
          </a:p>
        </p:txBody>
      </p:sp>
      <p:graphicFrame>
        <p:nvGraphicFramePr>
          <p:cNvPr id="9" name="Diagram 8">
            <a:extLst>
              <a:ext uri="{FF2B5EF4-FFF2-40B4-BE49-F238E27FC236}">
                <a16:creationId xmlns:a16="http://schemas.microsoft.com/office/drawing/2014/main" id="{7B312D4A-3F3E-7DD5-6EFD-CA6DAAD6AF56}"/>
              </a:ext>
            </a:extLst>
          </p:cNvPr>
          <p:cNvGraphicFramePr/>
          <p:nvPr>
            <p:extLst>
              <p:ext uri="{D42A27DB-BD31-4B8C-83A1-F6EECF244321}">
                <p14:modId xmlns:p14="http://schemas.microsoft.com/office/powerpoint/2010/main" val="2257888491"/>
              </p:ext>
            </p:extLst>
          </p:nvPr>
        </p:nvGraphicFramePr>
        <p:xfrm>
          <a:off x="14059786" y="3712987"/>
          <a:ext cx="9067800" cy="85594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35329789"/>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4B3B1-8987-AD12-DFEC-1218302FC687}"/>
              </a:ext>
            </a:extLst>
          </p:cNvPr>
          <p:cNvSpPr>
            <a:spLocks noGrp="1"/>
          </p:cNvSpPr>
          <p:nvPr>
            <p:ph type="title"/>
          </p:nvPr>
        </p:nvSpPr>
        <p:spPr>
          <a:xfrm>
            <a:off x="1243584" y="2322576"/>
            <a:ext cx="7205472" cy="9052560"/>
          </a:xfrm>
        </p:spPr>
        <p:txBody>
          <a:bodyPr>
            <a:normAutofit/>
          </a:bodyPr>
          <a:lstStyle/>
          <a:p>
            <a:r>
              <a:rPr lang="en-GB" sz="8000" dirty="0"/>
              <a:t>Sampling and Data Collection Process</a:t>
            </a:r>
          </a:p>
        </p:txBody>
      </p:sp>
      <p:graphicFrame>
        <p:nvGraphicFramePr>
          <p:cNvPr id="5" name="Content Placeholder 2">
            <a:extLst>
              <a:ext uri="{FF2B5EF4-FFF2-40B4-BE49-F238E27FC236}">
                <a16:creationId xmlns:a16="http://schemas.microsoft.com/office/drawing/2014/main" id="{5BDE15FD-931D-615E-64FB-FCA098906B84}"/>
              </a:ext>
            </a:extLst>
          </p:cNvPr>
          <p:cNvGraphicFramePr>
            <a:graphicFrameLocks noGrp="1"/>
          </p:cNvGraphicFramePr>
          <p:nvPr>
            <p:ph idx="1"/>
            <p:extLst>
              <p:ext uri="{D42A27DB-BD31-4B8C-83A1-F6EECF244321}">
                <p14:modId xmlns:p14="http://schemas.microsoft.com/office/powerpoint/2010/main" val="778584256"/>
              </p:ext>
            </p:extLst>
          </p:nvPr>
        </p:nvGraphicFramePr>
        <p:xfrm>
          <a:off x="10607040" y="1353312"/>
          <a:ext cx="12728448" cy="11027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44489331"/>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74A54-832F-9B98-DE4C-33A024C854B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E27D284-3E90-C4ED-1C93-E40C22928104}"/>
              </a:ext>
            </a:extLst>
          </p:cNvPr>
          <p:cNvSpPr/>
          <p:nvPr/>
        </p:nvSpPr>
        <p:spPr>
          <a:xfrm>
            <a:off x="0" y="0"/>
            <a:ext cx="24612600" cy="13716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D1933AB8-9E1A-528C-E7FA-E1FAA608DE7F}"/>
              </a:ext>
            </a:extLst>
          </p:cNvPr>
          <p:cNvPicPr>
            <a:picLocks noChangeAspect="1"/>
          </p:cNvPicPr>
          <p:nvPr/>
        </p:nvPicPr>
        <p:blipFill>
          <a:blip r:embed="rId3"/>
          <a:stretch>
            <a:fillRect/>
          </a:stretch>
        </p:blipFill>
        <p:spPr>
          <a:xfrm>
            <a:off x="-30753" y="5135217"/>
            <a:ext cx="2171700" cy="4343400"/>
          </a:xfrm>
          <a:prstGeom prst="rect">
            <a:avLst/>
          </a:prstGeom>
        </p:spPr>
      </p:pic>
      <p:sp>
        <p:nvSpPr>
          <p:cNvPr id="6" name="Rectangle 5">
            <a:extLst>
              <a:ext uri="{FF2B5EF4-FFF2-40B4-BE49-F238E27FC236}">
                <a16:creationId xmlns:a16="http://schemas.microsoft.com/office/drawing/2014/main" id="{B44A335C-7D1E-0AD2-4A3D-4BA67DE18F22}"/>
              </a:ext>
            </a:extLst>
          </p:cNvPr>
          <p:cNvSpPr/>
          <p:nvPr/>
        </p:nvSpPr>
        <p:spPr>
          <a:xfrm>
            <a:off x="12268200" y="5334000"/>
            <a:ext cx="7239000" cy="1200329"/>
          </a:xfrm>
          <a:prstGeom prst="rect">
            <a:avLst/>
          </a:prstGeom>
        </p:spPr>
        <p:txBody>
          <a:bodyPr wrap="square">
            <a:spAutoFit/>
          </a:bodyPr>
          <a:lstStyle/>
          <a:p>
            <a:r>
              <a:rPr lang="en-US" sz="7200" b="1" dirty="0">
                <a:solidFill>
                  <a:schemeClr val="bg1"/>
                </a:solidFill>
                <a:latin typeface="Poppins" pitchFamily="2" charset="77"/>
                <a:ea typeface="Roboto Light" charset="0"/>
                <a:cs typeface="Poppins" pitchFamily="2" charset="77"/>
              </a:rPr>
              <a:t>KEY FINDINGS</a:t>
            </a:r>
            <a:endParaRPr lang="ru-RU" sz="7200" b="1" dirty="0">
              <a:solidFill>
                <a:schemeClr val="bg1"/>
              </a:solidFill>
              <a:latin typeface="Roboto Light" charset="0"/>
              <a:ea typeface="Roboto Light" charset="0"/>
              <a:cs typeface="Poppins" pitchFamily="2" charset="77"/>
            </a:endParaRPr>
          </a:p>
        </p:txBody>
      </p:sp>
      <p:pic>
        <p:nvPicPr>
          <p:cNvPr id="3" name="Picture 2">
            <a:extLst>
              <a:ext uri="{FF2B5EF4-FFF2-40B4-BE49-F238E27FC236}">
                <a16:creationId xmlns:a16="http://schemas.microsoft.com/office/drawing/2014/main" id="{DB991C56-09DA-16B0-6204-18273B2F070C}"/>
              </a:ext>
            </a:extLst>
          </p:cNvPr>
          <p:cNvPicPr>
            <a:picLocks noChangeAspect="1"/>
          </p:cNvPicPr>
          <p:nvPr/>
        </p:nvPicPr>
        <p:blipFill>
          <a:blip r:embed="rId4"/>
          <a:stretch>
            <a:fillRect/>
          </a:stretch>
        </p:blipFill>
        <p:spPr>
          <a:xfrm rot="16200000" flipH="1">
            <a:off x="-14987" y="3001617"/>
            <a:ext cx="2139351" cy="2139351"/>
          </a:xfrm>
          <a:prstGeom prst="rect">
            <a:avLst/>
          </a:prstGeom>
        </p:spPr>
      </p:pic>
      <p:pic>
        <p:nvPicPr>
          <p:cNvPr id="4" name="Picture 3">
            <a:extLst>
              <a:ext uri="{FF2B5EF4-FFF2-40B4-BE49-F238E27FC236}">
                <a16:creationId xmlns:a16="http://schemas.microsoft.com/office/drawing/2014/main" id="{7AD37890-C95A-C48D-046E-7FE7F210A624}"/>
              </a:ext>
            </a:extLst>
          </p:cNvPr>
          <p:cNvPicPr>
            <a:picLocks noChangeAspect="1"/>
          </p:cNvPicPr>
          <p:nvPr/>
        </p:nvPicPr>
        <p:blipFill>
          <a:blip r:embed="rId5"/>
          <a:stretch>
            <a:fillRect/>
          </a:stretch>
        </p:blipFill>
        <p:spPr>
          <a:xfrm flipH="1">
            <a:off x="4328413" y="7345017"/>
            <a:ext cx="2141122" cy="2141122"/>
          </a:xfrm>
          <a:prstGeom prst="rect">
            <a:avLst/>
          </a:prstGeom>
        </p:spPr>
      </p:pic>
      <p:pic>
        <p:nvPicPr>
          <p:cNvPr id="5" name="Picture 4">
            <a:extLst>
              <a:ext uri="{FF2B5EF4-FFF2-40B4-BE49-F238E27FC236}">
                <a16:creationId xmlns:a16="http://schemas.microsoft.com/office/drawing/2014/main" id="{D5BD5100-72D5-CC21-DB86-0D6B440A49B7}"/>
              </a:ext>
            </a:extLst>
          </p:cNvPr>
          <p:cNvPicPr>
            <a:picLocks noChangeAspect="1"/>
          </p:cNvPicPr>
          <p:nvPr/>
        </p:nvPicPr>
        <p:blipFill>
          <a:blip r:embed="rId6"/>
          <a:stretch>
            <a:fillRect/>
          </a:stretch>
        </p:blipFill>
        <p:spPr>
          <a:xfrm rot="5400000" flipH="1">
            <a:off x="4328413" y="5211417"/>
            <a:ext cx="2134644" cy="2134644"/>
          </a:xfrm>
          <a:prstGeom prst="rect">
            <a:avLst/>
          </a:prstGeom>
        </p:spPr>
      </p:pic>
      <p:pic>
        <p:nvPicPr>
          <p:cNvPr id="7" name="Picture 6">
            <a:extLst>
              <a:ext uri="{FF2B5EF4-FFF2-40B4-BE49-F238E27FC236}">
                <a16:creationId xmlns:a16="http://schemas.microsoft.com/office/drawing/2014/main" id="{D0B7B93A-05E8-AE63-BB55-89FC4D7CB417}"/>
              </a:ext>
            </a:extLst>
          </p:cNvPr>
          <p:cNvPicPr>
            <a:picLocks noChangeAspect="1"/>
          </p:cNvPicPr>
          <p:nvPr/>
        </p:nvPicPr>
        <p:blipFill>
          <a:blip r:embed="rId7"/>
          <a:stretch>
            <a:fillRect/>
          </a:stretch>
        </p:blipFill>
        <p:spPr>
          <a:xfrm flipH="1">
            <a:off x="2118612" y="5135217"/>
            <a:ext cx="2209800" cy="2169617"/>
          </a:xfrm>
          <a:prstGeom prst="rect">
            <a:avLst/>
          </a:prstGeom>
        </p:spPr>
      </p:pic>
      <p:pic>
        <p:nvPicPr>
          <p:cNvPr id="9" name="Picture 8">
            <a:extLst>
              <a:ext uri="{FF2B5EF4-FFF2-40B4-BE49-F238E27FC236}">
                <a16:creationId xmlns:a16="http://schemas.microsoft.com/office/drawing/2014/main" id="{5DB156D8-C2BB-9D97-421D-89C0B2091945}"/>
              </a:ext>
            </a:extLst>
          </p:cNvPr>
          <p:cNvPicPr>
            <a:picLocks noChangeAspect="1"/>
          </p:cNvPicPr>
          <p:nvPr/>
        </p:nvPicPr>
        <p:blipFill>
          <a:blip r:embed="rId8"/>
          <a:stretch>
            <a:fillRect/>
          </a:stretch>
        </p:blipFill>
        <p:spPr>
          <a:xfrm rot="5400000">
            <a:off x="2118613" y="7268817"/>
            <a:ext cx="2209800" cy="2209800"/>
          </a:xfrm>
          <a:prstGeom prst="rect">
            <a:avLst/>
          </a:prstGeom>
        </p:spPr>
      </p:pic>
      <p:pic>
        <p:nvPicPr>
          <p:cNvPr id="19" name="Picture 18">
            <a:extLst>
              <a:ext uri="{FF2B5EF4-FFF2-40B4-BE49-F238E27FC236}">
                <a16:creationId xmlns:a16="http://schemas.microsoft.com/office/drawing/2014/main" id="{4890EA0C-C390-D41B-E219-B4E3576CBDF9}"/>
              </a:ext>
            </a:extLst>
          </p:cNvPr>
          <p:cNvPicPr>
            <a:picLocks noChangeAspect="1"/>
          </p:cNvPicPr>
          <p:nvPr/>
        </p:nvPicPr>
        <p:blipFill>
          <a:blip r:embed="rId9"/>
          <a:stretch>
            <a:fillRect/>
          </a:stretch>
        </p:blipFill>
        <p:spPr>
          <a:xfrm>
            <a:off x="6462013" y="7345017"/>
            <a:ext cx="2120900" cy="2120900"/>
          </a:xfrm>
          <a:prstGeom prst="rect">
            <a:avLst/>
          </a:prstGeom>
        </p:spPr>
      </p:pic>
      <p:pic>
        <p:nvPicPr>
          <p:cNvPr id="23" name="Picture 22">
            <a:extLst>
              <a:ext uri="{FF2B5EF4-FFF2-40B4-BE49-F238E27FC236}">
                <a16:creationId xmlns:a16="http://schemas.microsoft.com/office/drawing/2014/main" id="{8305DE15-C936-4334-4DF6-B427014FB73C}"/>
              </a:ext>
            </a:extLst>
          </p:cNvPr>
          <p:cNvPicPr>
            <a:picLocks noChangeAspect="1"/>
          </p:cNvPicPr>
          <p:nvPr/>
        </p:nvPicPr>
        <p:blipFill>
          <a:blip r:embed="rId10"/>
          <a:stretch>
            <a:fillRect/>
          </a:stretch>
        </p:blipFill>
        <p:spPr>
          <a:xfrm>
            <a:off x="2118613" y="9478617"/>
            <a:ext cx="2209800" cy="2133600"/>
          </a:xfrm>
          <a:prstGeom prst="rect">
            <a:avLst/>
          </a:prstGeom>
        </p:spPr>
      </p:pic>
      <p:pic>
        <p:nvPicPr>
          <p:cNvPr id="8" name="Picture 7">
            <a:extLst>
              <a:ext uri="{FF2B5EF4-FFF2-40B4-BE49-F238E27FC236}">
                <a16:creationId xmlns:a16="http://schemas.microsoft.com/office/drawing/2014/main" id="{E459C6FC-F4F2-3211-FD2D-ADC20EC563C5}"/>
              </a:ext>
            </a:extLst>
          </p:cNvPr>
          <p:cNvPicPr>
            <a:picLocks noChangeAspect="1"/>
          </p:cNvPicPr>
          <p:nvPr/>
        </p:nvPicPr>
        <p:blipFill>
          <a:blip r:embed="rId11"/>
          <a:stretch>
            <a:fillRect/>
          </a:stretch>
        </p:blipFill>
        <p:spPr>
          <a:xfrm>
            <a:off x="-33130" y="9478617"/>
            <a:ext cx="2151743" cy="2151743"/>
          </a:xfrm>
          <a:prstGeom prst="rect">
            <a:avLst/>
          </a:prstGeom>
        </p:spPr>
      </p:pic>
    </p:spTree>
    <p:extLst>
      <p:ext uri="{BB962C8B-B14F-4D97-AF65-F5344CB8AC3E}">
        <p14:creationId xmlns:p14="http://schemas.microsoft.com/office/powerpoint/2010/main" val="1755405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DE9DC-6EDA-30BB-BD35-76AFA315CC5D}"/>
              </a:ext>
            </a:extLst>
          </p:cNvPr>
          <p:cNvSpPr>
            <a:spLocks noGrp="1"/>
          </p:cNvSpPr>
          <p:nvPr>
            <p:ph type="title"/>
          </p:nvPr>
        </p:nvSpPr>
        <p:spPr>
          <a:xfrm>
            <a:off x="533400" y="1187631"/>
            <a:ext cx="9093200" cy="11166296"/>
          </a:xfrm>
        </p:spPr>
        <p:txBody>
          <a:bodyPr anchor="ctr">
            <a:normAutofit/>
          </a:bodyPr>
          <a:lstStyle/>
          <a:p>
            <a:r>
              <a:rPr lang="en-GB" sz="8400" dirty="0"/>
              <a:t>Demographic Insights from CEIs</a:t>
            </a:r>
          </a:p>
        </p:txBody>
      </p:sp>
      <p:graphicFrame>
        <p:nvGraphicFramePr>
          <p:cNvPr id="5" name="Content Placeholder 2">
            <a:extLst>
              <a:ext uri="{FF2B5EF4-FFF2-40B4-BE49-F238E27FC236}">
                <a16:creationId xmlns:a16="http://schemas.microsoft.com/office/drawing/2014/main" id="{65FC57E1-137C-8566-6713-3E34C976695A}"/>
              </a:ext>
            </a:extLst>
          </p:cNvPr>
          <p:cNvGraphicFramePr>
            <a:graphicFrameLocks noGrp="1"/>
          </p:cNvGraphicFramePr>
          <p:nvPr>
            <p:ph idx="1"/>
            <p:extLst>
              <p:ext uri="{D42A27DB-BD31-4B8C-83A1-F6EECF244321}">
                <p14:modId xmlns:p14="http://schemas.microsoft.com/office/powerpoint/2010/main" val="4179957101"/>
              </p:ext>
            </p:extLst>
          </p:nvPr>
        </p:nvGraphicFramePr>
        <p:xfrm>
          <a:off x="10134600" y="1281644"/>
          <a:ext cx="12962460" cy="115961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85088516"/>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PSI 50th">
  <a:themeElements>
    <a:clrScheme name="PSI Brand 1">
      <a:dk1>
        <a:srgbClr val="000000"/>
      </a:dk1>
      <a:lt1>
        <a:srgbClr val="FFFFFF"/>
      </a:lt1>
      <a:dk2>
        <a:srgbClr val="000000"/>
      </a:dk2>
      <a:lt2>
        <a:srgbClr val="FFFFFF"/>
      </a:lt2>
      <a:accent1>
        <a:srgbClr val="F36E20"/>
      </a:accent1>
      <a:accent2>
        <a:srgbClr val="FFF35C"/>
      </a:accent2>
      <a:accent3>
        <a:srgbClr val="EE4799"/>
      </a:accent3>
      <a:accent4>
        <a:srgbClr val="00AC68"/>
      </a:accent4>
      <a:accent5>
        <a:srgbClr val="8EC8C8"/>
      </a:accent5>
      <a:accent6>
        <a:srgbClr val="70517F"/>
      </a:accent6>
      <a:hlink>
        <a:srgbClr val="0563C1"/>
      </a:hlink>
      <a:folHlink>
        <a:srgbClr val="C04F8D"/>
      </a:folHlink>
    </a:clrScheme>
    <a:fontScheme name="PSI 50th Fonts">
      <a:majorFont>
        <a:latin typeface="Poppins"/>
        <a:ea typeface="Roboto Black"/>
        <a:cs typeface=""/>
      </a:majorFont>
      <a:minorFont>
        <a:latin typeface="Roboto Light"/>
        <a:ea typeface="Roboto"/>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FP22 PPT Template" id="{DD475B6C-11D4-864D-A399-D1AFE52560EF}" vid="{EE5802B9-82C2-1743-BC09-53C7BFEFD7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DE08CC696184A4EAF1EC7095BAD2AA1" ma:contentTypeVersion="19" ma:contentTypeDescription="Create a new document." ma:contentTypeScope="" ma:versionID="eb4fb4b37a562a645d4f6a47bb27f744">
  <xsd:schema xmlns:xsd="http://www.w3.org/2001/XMLSchema" xmlns:xs="http://www.w3.org/2001/XMLSchema" xmlns:p="http://schemas.microsoft.com/office/2006/metadata/properties" xmlns:ns2="a61ac17d-acd7-4541-bae9-b373390ade19" xmlns:ns3="4c809d59-d92c-4eeb-8e61-f697f9bbde70" xmlns:ns4="2b04e3bf-eb77-48e0-9993-e01b67b1c33a" targetNamespace="http://schemas.microsoft.com/office/2006/metadata/properties" ma:root="true" ma:fieldsID="8708d1caa17926d54e1cc9b1a9e76172" ns2:_="" ns3:_="" ns4:_="">
    <xsd:import namespace="a61ac17d-acd7-4541-bae9-b373390ade19"/>
    <xsd:import namespace="4c809d59-d92c-4eeb-8e61-f697f9bbde70"/>
    <xsd:import namespace="2b04e3bf-eb77-48e0-9993-e01b67b1c33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1ac17d-acd7-4541-bae9-b373390ade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be66e25-6253-4f8b-9755-5684a1ad782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c809d59-d92c-4eeb-8e61-f697f9bbde70"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b04e3bf-eb77-48e0-9993-e01b67b1c33a"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8aa3cf98-e111-4e77-b6fe-f4731449b4e9}" ma:internalName="TaxCatchAll" ma:showField="CatchAllData" ma:web="4c809d59-d92c-4eeb-8e61-f697f9bbde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b04e3bf-eb77-48e0-9993-e01b67b1c33a" xsi:nil="true"/>
    <lcf76f155ced4ddcb4097134ff3c332f xmlns="a61ac17d-acd7-4541-bae9-b373390ade1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FB31801-532B-4E85-8BA0-D0F03C7A4EBC}">
  <ds:schemaRefs>
    <ds:schemaRef ds:uri="http://schemas.microsoft.com/sharepoint/v3/contenttype/forms"/>
  </ds:schemaRefs>
</ds:datastoreItem>
</file>

<file path=customXml/itemProps2.xml><?xml version="1.0" encoding="utf-8"?>
<ds:datastoreItem xmlns:ds="http://schemas.openxmlformats.org/officeDocument/2006/customXml" ds:itemID="{D3467A41-9B91-4778-8D64-348E08E2B1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1ac17d-acd7-4541-bae9-b373390ade19"/>
    <ds:schemaRef ds:uri="4c809d59-d92c-4eeb-8e61-f697f9bbde70"/>
    <ds:schemaRef ds:uri="2b04e3bf-eb77-48e0-9993-e01b67b1c3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73D2A0E-9781-41B0-BBC6-7FB6676C36F2}">
  <ds:schemaRefs>
    <ds:schemaRef ds:uri="2b04e3bf-eb77-48e0-9993-e01b67b1c33a"/>
    <ds:schemaRef ds:uri="http://schemas.microsoft.com/office/2006/documentManagement/types"/>
    <ds:schemaRef ds:uri="http://schemas.openxmlformats.org/package/2006/metadata/core-properties"/>
    <ds:schemaRef ds:uri="http://schemas.microsoft.com/sharepoint/v3"/>
    <ds:schemaRef ds:uri="http://www.w3.org/XML/1998/namespace"/>
    <ds:schemaRef ds:uri="3aa9328c-48ae-4ee5-ab65-9b3e637e518b"/>
    <ds:schemaRef ds:uri="0cd239cf-7460-4f2a-a627-cab86155b60f"/>
    <ds:schemaRef ds:uri="http://purl.org/dc/terms/"/>
    <ds:schemaRef ds:uri="http://purl.org/dc/elements/1.1/"/>
    <ds:schemaRef ds:uri="http://schemas.microsoft.com/office/infopath/2007/PartnerControls"/>
    <ds:schemaRef ds:uri="http://schemas.microsoft.com/office/2006/metadata/properties"/>
    <ds:schemaRef ds:uri="http://purl.org/dc/dcmitype/"/>
    <ds:schemaRef ds:uri="a61ac17d-acd7-4541-bae9-b373390ade19"/>
  </ds:schemaRefs>
</ds:datastoreItem>
</file>

<file path=docProps/app.xml><?xml version="1.0" encoding="utf-8"?>
<Properties xmlns="http://schemas.openxmlformats.org/officeDocument/2006/extended-properties" xmlns:vt="http://schemas.openxmlformats.org/officeDocument/2006/docPropsVTypes">
  <Template/>
  <TotalTime>4509</TotalTime>
  <Words>1651</Words>
  <Application>Microsoft Office PowerPoint</Application>
  <PresentationFormat>Custom</PresentationFormat>
  <Paragraphs>210</Paragraphs>
  <Slides>19</Slides>
  <Notes>11</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PSI 50th</vt:lpstr>
      <vt:lpstr>PowerPoint Presentation</vt:lpstr>
      <vt:lpstr>PowerPoint Presentation</vt:lpstr>
      <vt:lpstr>Challenges in Accessing Sexual Health Services</vt:lpstr>
      <vt:lpstr>INTERVENTION OVERVIEW: SMART START</vt:lpstr>
      <vt:lpstr>PROGRAM IMPLICATIONS</vt:lpstr>
      <vt:lpstr>METHODOLOGY</vt:lpstr>
      <vt:lpstr>Sampling and Data Collection Process</vt:lpstr>
      <vt:lpstr>PowerPoint Presentation</vt:lpstr>
      <vt:lpstr>Demographic Insights from CEIs</vt:lpstr>
      <vt:lpstr>Rates of Contraceptive Use, and  Quality of service </vt:lpstr>
      <vt:lpstr>Method Information Index Plus Findings</vt:lpstr>
      <vt:lpstr>PowerPoint Presentation</vt:lpstr>
      <vt:lpstr>PowerPoint Presentation</vt:lpstr>
      <vt:lpstr>Intention to Continue Contraceptive Use</vt:lpstr>
      <vt:lpstr>PowerPoint Presentation</vt:lpstr>
      <vt:lpstr>Implementation approach  </vt:lpstr>
      <vt:lpstr>Conclusion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Ana Ortega-Lambert</dc:creator>
  <cp:lastModifiedBy>Meghan Cutherell</cp:lastModifiedBy>
  <cp:revision>3</cp:revision>
  <cp:lastPrinted>2020-02-27T21:40:53Z</cp:lastPrinted>
  <dcterms:created xsi:type="dcterms:W3CDTF">2025-09-09T19:20:44Z</dcterms:created>
  <dcterms:modified xsi:type="dcterms:W3CDTF">2026-04-15T11:51:20Z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0x0101007DE08CC696184A4EAF1EC7095BAD2AA1</vt:lpwstr>
  </property>
  <property fmtid="{D5CDD505-2E9C-101B-9397-08002B2CF9AE}" pid="3" name="MediaServiceImageTags">
    <vt:lpwstr/>
  </property>
</Properties>
</file>